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4" r:id="rId3"/>
    <p:sldMasterId id="2147483680" r:id="rId4"/>
    <p:sldMasterId id="2147483684" r:id="rId5"/>
    <p:sldMasterId id="2147483693" r:id="rId6"/>
  </p:sldMasterIdLst>
  <p:notesMasterIdLst>
    <p:notesMasterId r:id="rId15"/>
  </p:notesMasterIdLst>
  <p:handoutMasterIdLst>
    <p:handoutMasterId r:id="rId16"/>
  </p:handoutMasterIdLst>
  <p:sldIdLst>
    <p:sldId id="350" r:id="rId7"/>
    <p:sldId id="371" r:id="rId8"/>
    <p:sldId id="377" r:id="rId9"/>
    <p:sldId id="367" r:id="rId10"/>
    <p:sldId id="376" r:id="rId11"/>
    <p:sldId id="388" r:id="rId12"/>
    <p:sldId id="380" r:id="rId13"/>
    <p:sldId id="378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F4D4A-69BD-45DC-87CA-996A22F18FAF}" type="datetimeFigureOut">
              <a:rPr lang="en-US" smtClean="0"/>
              <a:pPr/>
              <a:t>4/17/2014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29C4D-CC2E-42A2-8A25-632075DD30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9922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E759-9283-4DD5-A7C6-23AD2E67A23D}" type="datetimeFigureOut">
              <a:rPr lang="en-US" smtClean="0"/>
              <a:pPr/>
              <a:t>4/17/2014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4CD1F-4684-4A9D-85F4-996672F36F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266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 userDrawn="1"/>
        </p:nvPicPr>
        <p:blipFill>
          <a:blip r:embed="rId2" cstate="print"/>
          <a:srcRect l="1434" t="24912" r="625" b="7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339726" y="3641804"/>
            <a:ext cx="846455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39764" y="5234067"/>
            <a:ext cx="8464551" cy="70167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/>
          <a:srcRect l="44414" t="2203" r="1772" b="57268"/>
          <a:stretch>
            <a:fillRect/>
          </a:stretch>
        </p:blipFill>
        <p:spPr bwMode="auto">
          <a:xfrm>
            <a:off x="7820936" y="263102"/>
            <a:ext cx="989943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146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72" y="1539878"/>
            <a:ext cx="8642349" cy="4621213"/>
          </a:xfrm>
        </p:spPr>
        <p:txBody>
          <a:bodyPr/>
          <a:lstStyle>
            <a:lvl1pPr>
              <a:buClr>
                <a:schemeClr val="tx2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1pPr>
            <a:lvl2pPr>
              <a:buFont typeface="Arial" pitchFamily="34" charset="0"/>
              <a:buNone/>
              <a:defRPr sz="1600"/>
            </a:lvl2pPr>
            <a:lvl3pPr>
              <a:buNone/>
              <a:defRPr sz="1600" baseline="0"/>
            </a:lvl3pPr>
            <a:lvl4pPr>
              <a:defRPr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274639"/>
            <a:ext cx="8642350" cy="56207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5783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 bwMode="auto">
          <a:xfrm flipH="1">
            <a:off x="2357422" y="2285992"/>
            <a:ext cx="6372225" cy="4076700"/>
          </a:xfrm>
          <a:prstGeom prst="round2DiagRect">
            <a:avLst>
              <a:gd name="adj1" fmla="val 16667"/>
              <a:gd name="adj2" fmla="val 203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Round Diagonal Corner Rectangle 11"/>
          <p:cNvSpPr/>
          <p:nvPr userDrawn="1"/>
        </p:nvSpPr>
        <p:spPr bwMode="auto">
          <a:xfrm flipH="1">
            <a:off x="2509822" y="2438392"/>
            <a:ext cx="6062706" cy="3776690"/>
          </a:xfrm>
          <a:prstGeom prst="round2DiagRect">
            <a:avLst>
              <a:gd name="adj1" fmla="val 16667"/>
              <a:gd name="adj2" fmla="val 203"/>
            </a:avLst>
          </a:prstGeom>
          <a:solidFill>
            <a:schemeClr val="bg1"/>
          </a:solidFill>
          <a:ln w="38100" cap="flat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" name="Teardrop 4"/>
          <p:cNvSpPr/>
          <p:nvPr/>
        </p:nvSpPr>
        <p:spPr bwMode="auto">
          <a:xfrm flipV="1">
            <a:off x="357158" y="285728"/>
            <a:ext cx="3214710" cy="3143272"/>
          </a:xfrm>
          <a:prstGeom prst="teardrop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3" name="Teardrop 12"/>
          <p:cNvSpPr/>
          <p:nvPr userDrawn="1"/>
        </p:nvSpPr>
        <p:spPr bwMode="auto">
          <a:xfrm flipV="1">
            <a:off x="500034" y="428604"/>
            <a:ext cx="2928959" cy="2857520"/>
          </a:xfrm>
          <a:prstGeom prst="teardrop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4" name="Picture 12" descr="nhs_logo_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89" y="1357298"/>
            <a:ext cx="2466638" cy="10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82913" y="3641813"/>
            <a:ext cx="5518177" cy="1470025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82913" y="5234080"/>
            <a:ext cx="5518177" cy="701675"/>
          </a:xfrm>
        </p:spPr>
        <p:txBody>
          <a:bodyPr/>
          <a:lstStyle>
            <a:lvl1pPr>
              <a:spcBef>
                <a:spcPts val="600"/>
              </a:spcBef>
              <a:buNone/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 bwMode="auto">
          <a:xfrm flipH="1">
            <a:off x="2714625" y="2714625"/>
            <a:ext cx="6372225" cy="4076700"/>
          </a:xfrm>
          <a:prstGeom prst="round2DiagRect">
            <a:avLst>
              <a:gd name="adj1" fmla="val 16667"/>
              <a:gd name="adj2" fmla="val 203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5" name="Picture 8" descr="nhs_logo_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138238"/>
            <a:ext cx="20701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ardrop 5"/>
          <p:cNvSpPr/>
          <p:nvPr/>
        </p:nvSpPr>
        <p:spPr bwMode="auto">
          <a:xfrm flipV="1">
            <a:off x="342900" y="355600"/>
            <a:ext cx="2371725" cy="2359025"/>
          </a:xfrm>
          <a:prstGeom prst="teardrop">
            <a:avLst>
              <a:gd name="adj" fmla="val 10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82913" y="3641813"/>
            <a:ext cx="5821362" cy="1470025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82913" y="5234080"/>
            <a:ext cx="5821362" cy="701675"/>
          </a:xfrm>
        </p:spPr>
        <p:txBody>
          <a:bodyPr/>
          <a:lstStyle>
            <a:lvl1pPr>
              <a:buNone/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71" y="1539878"/>
            <a:ext cx="8642349" cy="4621213"/>
          </a:xfrm>
        </p:spPr>
        <p:txBody>
          <a:bodyPr/>
          <a:lstStyle>
            <a:lvl1pPr>
              <a:buClr>
                <a:schemeClr val="tx2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1pPr>
            <a:lvl2pPr>
              <a:buFont typeface="Arial" pitchFamily="34" charset="0"/>
              <a:buNone/>
              <a:defRPr sz="1600"/>
            </a:lvl2pPr>
            <a:lvl3pPr>
              <a:buNone/>
              <a:defRPr sz="1600" baseline="0"/>
            </a:lvl3pPr>
            <a:lvl4pPr>
              <a:defRPr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274639"/>
            <a:ext cx="8642350" cy="56207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5783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hs_logo_e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5300" y="1167810"/>
            <a:ext cx="2070100" cy="8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ardrop 4"/>
          <p:cNvSpPr/>
          <p:nvPr/>
        </p:nvSpPr>
        <p:spPr bwMode="auto">
          <a:xfrm flipV="1">
            <a:off x="342900" y="355600"/>
            <a:ext cx="2374900" cy="2381250"/>
          </a:xfrm>
          <a:prstGeom prst="teardrop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82913" y="3641813"/>
            <a:ext cx="5821362" cy="1470025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82913" y="5234080"/>
            <a:ext cx="5821362" cy="701675"/>
          </a:xfrm>
        </p:spPr>
        <p:txBody>
          <a:bodyPr/>
          <a:lstStyle>
            <a:lvl1pPr>
              <a:spcBef>
                <a:spcPts val="600"/>
              </a:spcBef>
              <a:buNone/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 bwMode="auto">
          <a:xfrm flipH="1">
            <a:off x="2714625" y="2714625"/>
            <a:ext cx="6372225" cy="4076700"/>
          </a:xfrm>
          <a:prstGeom prst="round2DiagRect">
            <a:avLst>
              <a:gd name="adj1" fmla="val 16667"/>
              <a:gd name="adj2" fmla="val 203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5" name="Picture 8" descr="nhs_logo_e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5300" y="1167810"/>
            <a:ext cx="2070100" cy="8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ardrop 5"/>
          <p:cNvSpPr/>
          <p:nvPr/>
        </p:nvSpPr>
        <p:spPr bwMode="auto">
          <a:xfrm flipV="1">
            <a:off x="342900" y="355600"/>
            <a:ext cx="2371725" cy="2359025"/>
          </a:xfrm>
          <a:prstGeom prst="teardrop">
            <a:avLst>
              <a:gd name="adj" fmla="val 10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82913" y="3641813"/>
            <a:ext cx="5821362" cy="1470025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82913" y="5234080"/>
            <a:ext cx="5821362" cy="701675"/>
          </a:xfrm>
        </p:spPr>
        <p:txBody>
          <a:bodyPr/>
          <a:lstStyle>
            <a:lvl1pPr>
              <a:buNone/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71" y="1539878"/>
            <a:ext cx="8642349" cy="4621213"/>
          </a:xfrm>
        </p:spPr>
        <p:txBody>
          <a:bodyPr/>
          <a:lstStyle>
            <a:lvl1pPr>
              <a:buClr>
                <a:schemeClr val="tx2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1pPr>
            <a:lvl3pPr>
              <a:defRPr/>
            </a:lvl3pPr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33C738-C63A-48A3-ACAF-A2C6A5EFC2A9}" type="datetimeFigureOut">
              <a:rPr lang="en-GB" smtClean="0"/>
              <a:pPr/>
              <a:t>17/04/2014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9D0E8-E7AB-49B8-85E1-8378F6D2ED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5856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65" y="1539878"/>
            <a:ext cx="8642349" cy="4621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8915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 bwMode="auto">
          <a:xfrm flipH="1">
            <a:off x="1825096" y="2143116"/>
            <a:ext cx="6979181" cy="4320000"/>
          </a:xfrm>
          <a:prstGeom prst="round2DiagRect">
            <a:avLst>
              <a:gd name="adj1" fmla="val 16667"/>
              <a:gd name="adj2" fmla="val 203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Round Diagonal Corner Rectangle 6"/>
          <p:cNvSpPr/>
          <p:nvPr userDrawn="1"/>
        </p:nvSpPr>
        <p:spPr bwMode="auto">
          <a:xfrm flipH="1">
            <a:off x="1958379" y="2287116"/>
            <a:ext cx="6712615" cy="4032000"/>
          </a:xfrm>
          <a:prstGeom prst="round2DiagRect">
            <a:avLst>
              <a:gd name="adj1" fmla="val 14808"/>
              <a:gd name="adj2" fmla="val 203"/>
            </a:avLst>
          </a:prstGeom>
          <a:noFill/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Teardrop 7"/>
          <p:cNvSpPr/>
          <p:nvPr userDrawn="1"/>
        </p:nvSpPr>
        <p:spPr bwMode="auto">
          <a:xfrm flipV="1">
            <a:off x="329711" y="285750"/>
            <a:ext cx="2990769" cy="3240000"/>
          </a:xfrm>
          <a:prstGeom prst="teardrop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>
          <a:xfrm>
            <a:off x="2753459" y="5234082"/>
            <a:ext cx="5093703" cy="70167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>
              <a:spcBef>
                <a:spcPct val="0"/>
              </a:spcBef>
            </a:pPr>
            <a:endParaRPr lang="en-GB" dirty="0">
              <a:solidFill>
                <a:srgbClr val="026DC5"/>
              </a:solidFill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>
          <a:xfrm>
            <a:off x="577533" y="1384929"/>
            <a:ext cx="2442633" cy="1041642"/>
            <a:chOff x="3557680" y="1455267"/>
            <a:chExt cx="2874267" cy="1131421"/>
          </a:xfrm>
        </p:grpSpPr>
        <p:pic>
          <p:nvPicPr>
            <p:cNvPr id="18" name="Picture 17" descr="\\wpct.local\userdata\MBR_Mydocs\hobshe\My Documents\My Pictures\nhs-branding_SaHF.png"/>
            <p:cNvPicPr>
              <a:picLocks noChangeAspect="1"/>
            </p:cNvPicPr>
            <p:nvPr userDrawn="1"/>
          </p:nvPicPr>
          <p:blipFill rotWithShape="1">
            <a:blip r:embed="rId2" cstate="print"/>
            <a:srcRect l="9833" t="16213" r="48650" b="18643"/>
            <a:stretch/>
          </p:blipFill>
          <p:spPr bwMode="auto">
            <a:xfrm>
              <a:off x="3557680" y="1455267"/>
              <a:ext cx="1134280" cy="113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\\wpct.local\userdata\MBR_Mydocs\hobshe\My Documents\My Pictures\nhs-branding_SaHF.png"/>
            <p:cNvPicPr>
              <a:picLocks noChangeAspect="1"/>
            </p:cNvPicPr>
            <p:nvPr userDrawn="1"/>
          </p:nvPicPr>
          <p:blipFill rotWithShape="1">
            <a:blip r:embed="rId2" cstate="print"/>
            <a:srcRect l="53242" t="44843" r="10270" b="18369"/>
            <a:stretch/>
          </p:blipFill>
          <p:spPr bwMode="auto">
            <a:xfrm>
              <a:off x="4742522" y="1480982"/>
              <a:ext cx="1689425" cy="108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ardrop 8"/>
          <p:cNvSpPr/>
          <p:nvPr userDrawn="1"/>
        </p:nvSpPr>
        <p:spPr bwMode="auto">
          <a:xfrm flipV="1">
            <a:off x="462634" y="429750"/>
            <a:ext cx="2724923" cy="2952000"/>
          </a:xfrm>
          <a:prstGeom prst="teardrop">
            <a:avLst/>
          </a:prstGeom>
          <a:noFill/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769568" y="5226080"/>
            <a:ext cx="5800903" cy="701675"/>
          </a:xfrm>
        </p:spPr>
        <p:txBody>
          <a:bodyPr/>
          <a:lstStyle>
            <a:lvl1pPr>
              <a:defRPr lang="en-GB" sz="2000" b="0" kern="1200" dirty="0">
                <a:solidFill>
                  <a:srgbClr val="026DC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 eaLnBrk="1" latinLnBrk="0" hangingPunct="1">
              <a:spcBef>
                <a:spcPct val="0"/>
              </a:spcBef>
            </a:pPr>
            <a:r>
              <a:rPr lang="en-GB" dirty="0"/>
              <a:t>Click to edit Master subtitle </a:t>
            </a: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55299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2769568" y="3791290"/>
            <a:ext cx="5800903" cy="1230877"/>
          </a:xfrm>
        </p:spPr>
        <p:txBody>
          <a:bodyPr/>
          <a:lstStyle>
            <a:lvl1pPr>
              <a:defRPr lang="en-GB" sz="2800" b="1" kern="1200" dirty="0">
                <a:solidFill>
                  <a:srgbClr val="026DC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defTabSz="914400" eaLnBrk="1" latinLnBrk="0" hangingPunct="1"/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026" name="Picture 2" descr="C:\Documents and Settings\jervir\Desktop\NHS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2849" y="285751"/>
            <a:ext cx="941427" cy="413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1460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 userDrawn="1"/>
        </p:nvSpPr>
        <p:spPr bwMode="auto">
          <a:xfrm flipH="1">
            <a:off x="2720168" y="2736928"/>
            <a:ext cx="6212816" cy="4076700"/>
          </a:xfrm>
          <a:prstGeom prst="round2DiagRect">
            <a:avLst>
              <a:gd name="adj1" fmla="val 16667"/>
              <a:gd name="adj2" fmla="val 203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2982913" y="3641806"/>
            <a:ext cx="5821363" cy="14700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82913" y="5234069"/>
            <a:ext cx="5821363" cy="701675"/>
          </a:xfrm>
        </p:spPr>
        <p:txBody>
          <a:bodyPr/>
          <a:lstStyle>
            <a:lvl1pPr>
              <a:spcBef>
                <a:spcPts val="600"/>
              </a:spcBef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2" name="Group 6"/>
          <p:cNvGrpSpPr>
            <a:grpSpLocks noChangeAspect="1"/>
          </p:cNvGrpSpPr>
          <p:nvPr userDrawn="1"/>
        </p:nvGrpSpPr>
        <p:grpSpPr>
          <a:xfrm>
            <a:off x="486654" y="1101089"/>
            <a:ext cx="2087393" cy="890152"/>
            <a:chOff x="3557680" y="1455267"/>
            <a:chExt cx="2874267" cy="1131421"/>
          </a:xfrm>
        </p:grpSpPr>
        <p:pic>
          <p:nvPicPr>
            <p:cNvPr id="8" name="Picture 7" descr="\\wpct.local\userdata\MBR_Mydocs\hobshe\My Documents\My Pictures\nhs-branding_SaHF.png"/>
            <p:cNvPicPr>
              <a:picLocks noChangeAspect="1"/>
            </p:cNvPicPr>
            <p:nvPr userDrawn="1"/>
          </p:nvPicPr>
          <p:blipFill rotWithShape="1">
            <a:blip r:embed="rId2" cstate="print"/>
            <a:srcRect l="9833" t="16213" r="48650" b="18643"/>
            <a:stretch/>
          </p:blipFill>
          <p:spPr bwMode="auto">
            <a:xfrm>
              <a:off x="3557680" y="1455267"/>
              <a:ext cx="1134280" cy="113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\\wpct.local\userdata\MBR_Mydocs\hobshe\My Documents\My Pictures\nhs-branding_SaHF.png"/>
            <p:cNvPicPr>
              <a:picLocks noChangeAspect="1"/>
            </p:cNvPicPr>
            <p:nvPr userDrawn="1"/>
          </p:nvPicPr>
          <p:blipFill rotWithShape="1">
            <a:blip r:embed="rId2" cstate="print"/>
            <a:srcRect l="53242" t="44843" r="10270" b="18369"/>
            <a:stretch/>
          </p:blipFill>
          <p:spPr bwMode="auto">
            <a:xfrm>
              <a:off x="4742522" y="1480982"/>
              <a:ext cx="1689425" cy="108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ardrop 10"/>
          <p:cNvSpPr/>
          <p:nvPr userDrawn="1"/>
        </p:nvSpPr>
        <p:spPr bwMode="auto">
          <a:xfrm flipV="1">
            <a:off x="302457" y="363221"/>
            <a:ext cx="2403644" cy="2359025"/>
          </a:xfrm>
          <a:prstGeom prst="teardrop">
            <a:avLst>
              <a:gd name="adj" fmla="val 10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325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65" y="1263536"/>
            <a:ext cx="8642349" cy="48975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6" y="274717"/>
            <a:ext cx="8642351" cy="400110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8915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7" y="1263536"/>
            <a:ext cx="4232275" cy="48975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60903" y="1263536"/>
            <a:ext cx="4232275" cy="48975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44001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5617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18158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 bwMode="auto">
          <a:xfrm flipH="1">
            <a:off x="1825096" y="2143116"/>
            <a:ext cx="6979181" cy="4320000"/>
          </a:xfrm>
          <a:prstGeom prst="round2DiagRect">
            <a:avLst>
              <a:gd name="adj1" fmla="val 16667"/>
              <a:gd name="adj2" fmla="val 203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Round Diagonal Corner Rectangle 6"/>
          <p:cNvSpPr/>
          <p:nvPr userDrawn="1"/>
        </p:nvSpPr>
        <p:spPr bwMode="auto">
          <a:xfrm flipH="1">
            <a:off x="1958379" y="2287116"/>
            <a:ext cx="6712615" cy="4032000"/>
          </a:xfrm>
          <a:prstGeom prst="round2DiagRect">
            <a:avLst>
              <a:gd name="adj1" fmla="val 14808"/>
              <a:gd name="adj2" fmla="val 203"/>
            </a:avLst>
          </a:prstGeom>
          <a:noFill/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Teardrop 7"/>
          <p:cNvSpPr/>
          <p:nvPr userDrawn="1"/>
        </p:nvSpPr>
        <p:spPr bwMode="auto">
          <a:xfrm flipV="1">
            <a:off x="329711" y="285750"/>
            <a:ext cx="2990769" cy="3240000"/>
          </a:xfrm>
          <a:prstGeom prst="teardrop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>
          <a:xfrm>
            <a:off x="2753459" y="5234082"/>
            <a:ext cx="5093703" cy="70167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>
              <a:spcBef>
                <a:spcPct val="0"/>
              </a:spcBef>
            </a:pPr>
            <a:endParaRPr lang="en-GB" dirty="0">
              <a:solidFill>
                <a:srgbClr val="026DC5"/>
              </a:solidFill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>
          <a:xfrm>
            <a:off x="577533" y="1384929"/>
            <a:ext cx="2442633" cy="1041642"/>
            <a:chOff x="3557680" y="1455267"/>
            <a:chExt cx="2874267" cy="1131421"/>
          </a:xfrm>
        </p:grpSpPr>
        <p:pic>
          <p:nvPicPr>
            <p:cNvPr id="18" name="Picture 17" descr="\\wpct.local\userdata\MBR_Mydocs\hobshe\My Documents\My Pictures\nhs-branding_SaHF.png"/>
            <p:cNvPicPr>
              <a:picLocks noChangeAspect="1"/>
            </p:cNvPicPr>
            <p:nvPr userDrawn="1"/>
          </p:nvPicPr>
          <p:blipFill rotWithShape="1">
            <a:blip r:embed="rId2" cstate="print"/>
            <a:srcRect l="9833" t="16213" r="48650" b="18643"/>
            <a:stretch/>
          </p:blipFill>
          <p:spPr bwMode="auto">
            <a:xfrm>
              <a:off x="3557680" y="1455267"/>
              <a:ext cx="1134280" cy="113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\\wpct.local\userdata\MBR_Mydocs\hobshe\My Documents\My Pictures\nhs-branding_SaHF.png"/>
            <p:cNvPicPr>
              <a:picLocks noChangeAspect="1"/>
            </p:cNvPicPr>
            <p:nvPr userDrawn="1"/>
          </p:nvPicPr>
          <p:blipFill rotWithShape="1">
            <a:blip r:embed="rId2" cstate="print"/>
            <a:srcRect l="53242" t="44843" r="10270" b="18369"/>
            <a:stretch/>
          </p:blipFill>
          <p:spPr bwMode="auto">
            <a:xfrm>
              <a:off x="4742522" y="1480982"/>
              <a:ext cx="1689425" cy="108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ardrop 8"/>
          <p:cNvSpPr/>
          <p:nvPr userDrawn="1"/>
        </p:nvSpPr>
        <p:spPr bwMode="auto">
          <a:xfrm flipV="1">
            <a:off x="462634" y="429750"/>
            <a:ext cx="2724923" cy="2952000"/>
          </a:xfrm>
          <a:prstGeom prst="teardrop">
            <a:avLst/>
          </a:prstGeom>
          <a:noFill/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769568" y="5226080"/>
            <a:ext cx="5800903" cy="701675"/>
          </a:xfrm>
        </p:spPr>
        <p:txBody>
          <a:bodyPr/>
          <a:lstStyle>
            <a:lvl1pPr>
              <a:defRPr lang="en-GB" sz="2000" b="0" kern="1200" dirty="0">
                <a:solidFill>
                  <a:srgbClr val="026DC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 eaLnBrk="1" latinLnBrk="0" hangingPunct="1">
              <a:spcBef>
                <a:spcPct val="0"/>
              </a:spcBef>
            </a:pPr>
            <a:r>
              <a:rPr lang="en-GB" dirty="0"/>
              <a:t>Click to edit Master subtitle </a:t>
            </a: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55299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2769568" y="3791290"/>
            <a:ext cx="5800903" cy="1230877"/>
          </a:xfrm>
        </p:spPr>
        <p:txBody>
          <a:bodyPr/>
          <a:lstStyle>
            <a:lvl1pPr>
              <a:defRPr lang="en-GB" sz="2800" b="1" kern="1200" dirty="0">
                <a:solidFill>
                  <a:srgbClr val="026DC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defTabSz="914400" eaLnBrk="1" latinLnBrk="0" hangingPunct="1"/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026" name="Picture 2" descr="C:\Documents and Settings\jervir\Desktop\NHS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2849" y="285751"/>
            <a:ext cx="941427" cy="413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1460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 userDrawn="1"/>
        </p:nvSpPr>
        <p:spPr bwMode="auto">
          <a:xfrm flipH="1">
            <a:off x="2720168" y="2736928"/>
            <a:ext cx="6212816" cy="4076700"/>
          </a:xfrm>
          <a:prstGeom prst="round2DiagRect">
            <a:avLst>
              <a:gd name="adj1" fmla="val 16667"/>
              <a:gd name="adj2" fmla="val 203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2982913" y="3641806"/>
            <a:ext cx="5821363" cy="14700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82913" y="5234069"/>
            <a:ext cx="5821363" cy="701675"/>
          </a:xfrm>
        </p:spPr>
        <p:txBody>
          <a:bodyPr/>
          <a:lstStyle>
            <a:lvl1pPr>
              <a:spcBef>
                <a:spcPts val="600"/>
              </a:spcBef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2" name="Group 6"/>
          <p:cNvGrpSpPr>
            <a:grpSpLocks noChangeAspect="1"/>
          </p:cNvGrpSpPr>
          <p:nvPr userDrawn="1"/>
        </p:nvGrpSpPr>
        <p:grpSpPr>
          <a:xfrm>
            <a:off x="486654" y="1101089"/>
            <a:ext cx="2087393" cy="890152"/>
            <a:chOff x="3557680" y="1455267"/>
            <a:chExt cx="2874267" cy="1131421"/>
          </a:xfrm>
        </p:grpSpPr>
        <p:pic>
          <p:nvPicPr>
            <p:cNvPr id="8" name="Picture 7" descr="\\wpct.local\userdata\MBR_Mydocs\hobshe\My Documents\My Pictures\nhs-branding_SaHF.png"/>
            <p:cNvPicPr>
              <a:picLocks noChangeAspect="1"/>
            </p:cNvPicPr>
            <p:nvPr userDrawn="1"/>
          </p:nvPicPr>
          <p:blipFill rotWithShape="1">
            <a:blip r:embed="rId2" cstate="print"/>
            <a:srcRect l="9833" t="16213" r="48650" b="18643"/>
            <a:stretch/>
          </p:blipFill>
          <p:spPr bwMode="auto">
            <a:xfrm>
              <a:off x="3557680" y="1455267"/>
              <a:ext cx="1134280" cy="113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\\wpct.local\userdata\MBR_Mydocs\hobshe\My Documents\My Pictures\nhs-branding_SaHF.png"/>
            <p:cNvPicPr>
              <a:picLocks noChangeAspect="1"/>
            </p:cNvPicPr>
            <p:nvPr userDrawn="1"/>
          </p:nvPicPr>
          <p:blipFill rotWithShape="1">
            <a:blip r:embed="rId2" cstate="print"/>
            <a:srcRect l="53242" t="44843" r="10270" b="18369"/>
            <a:stretch/>
          </p:blipFill>
          <p:spPr bwMode="auto">
            <a:xfrm>
              <a:off x="4742522" y="1480982"/>
              <a:ext cx="1689425" cy="108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ardrop 10"/>
          <p:cNvSpPr/>
          <p:nvPr userDrawn="1"/>
        </p:nvSpPr>
        <p:spPr bwMode="auto">
          <a:xfrm flipV="1">
            <a:off x="302457" y="363221"/>
            <a:ext cx="2403644" cy="2359025"/>
          </a:xfrm>
          <a:prstGeom prst="teardrop">
            <a:avLst>
              <a:gd name="adj" fmla="val 10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325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65" y="1263536"/>
            <a:ext cx="8642349" cy="48975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6" y="274717"/>
            <a:ext cx="8642351" cy="400110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8915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539878"/>
            <a:ext cx="4232275" cy="4621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60902" y="1539878"/>
            <a:ext cx="4232275" cy="4621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44001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7" y="1263536"/>
            <a:ext cx="4232275" cy="48975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60903" y="1263536"/>
            <a:ext cx="4232275" cy="48975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44001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56174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1815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 bwMode="auto">
          <a:xfrm flipH="1">
            <a:off x="2771800" y="2780928"/>
            <a:ext cx="6372200" cy="407707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defTabSz="914290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0" name="Picture 8" descr="nhs_logo_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38317"/>
            <a:ext cx="20701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2982913" y="3641804"/>
            <a:ext cx="5821362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82913" y="5234067"/>
            <a:ext cx="5821362" cy="70167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3" name="Teardrop 12"/>
          <p:cNvSpPr/>
          <p:nvPr userDrawn="1"/>
        </p:nvSpPr>
        <p:spPr bwMode="auto">
          <a:xfrm flipV="1">
            <a:off x="342900" y="355401"/>
            <a:ext cx="2374900" cy="2381527"/>
          </a:xfrm>
          <a:prstGeom prst="teardrop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defTabSz="914290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60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2982913" y="3641804"/>
            <a:ext cx="5821362" cy="14700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82913" y="5234067"/>
            <a:ext cx="5821362" cy="701675"/>
          </a:xfrm>
        </p:spPr>
        <p:txBody>
          <a:bodyPr/>
          <a:lstStyle>
            <a:lvl1pPr>
              <a:spcBef>
                <a:spcPts val="600"/>
              </a:spcBef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9" name="Picture 8" descr="nhs_logo_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38317"/>
            <a:ext cx="20701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ardrop 10"/>
          <p:cNvSpPr/>
          <p:nvPr userDrawn="1"/>
        </p:nvSpPr>
        <p:spPr bwMode="auto">
          <a:xfrm flipV="1">
            <a:off x="342900" y="355401"/>
            <a:ext cx="2374900" cy="2381527"/>
          </a:xfrm>
          <a:prstGeom prst="teardrop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defTabSz="914290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32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5617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1815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 bwMode="auto">
          <a:xfrm flipH="1">
            <a:off x="2357422" y="2285992"/>
            <a:ext cx="6372225" cy="4076700"/>
          </a:xfrm>
          <a:prstGeom prst="round2DiagRect">
            <a:avLst>
              <a:gd name="adj1" fmla="val 16667"/>
              <a:gd name="adj2" fmla="val 203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Round Diagonal Corner Rectangle 11"/>
          <p:cNvSpPr/>
          <p:nvPr userDrawn="1"/>
        </p:nvSpPr>
        <p:spPr bwMode="auto">
          <a:xfrm flipH="1">
            <a:off x="2509822" y="2438392"/>
            <a:ext cx="6062706" cy="3776690"/>
          </a:xfrm>
          <a:prstGeom prst="round2DiagRect">
            <a:avLst>
              <a:gd name="adj1" fmla="val 16667"/>
              <a:gd name="adj2" fmla="val 203"/>
            </a:avLst>
          </a:prstGeom>
          <a:solidFill>
            <a:schemeClr val="bg1"/>
          </a:solidFill>
          <a:ln w="38100" cap="flat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" name="Teardrop 4"/>
          <p:cNvSpPr/>
          <p:nvPr/>
        </p:nvSpPr>
        <p:spPr bwMode="auto">
          <a:xfrm flipV="1">
            <a:off x="357159" y="285728"/>
            <a:ext cx="3214710" cy="3143272"/>
          </a:xfrm>
          <a:prstGeom prst="teardrop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3" name="Teardrop 12"/>
          <p:cNvSpPr/>
          <p:nvPr userDrawn="1"/>
        </p:nvSpPr>
        <p:spPr bwMode="auto">
          <a:xfrm flipV="1">
            <a:off x="500035" y="428604"/>
            <a:ext cx="2928959" cy="2857520"/>
          </a:xfrm>
          <a:prstGeom prst="teardrop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4" name="Picture 12" descr="nhs_logo_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90" y="1357298"/>
            <a:ext cx="2466638" cy="10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82914" y="3641815"/>
            <a:ext cx="5518177" cy="1470025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82914" y="5234082"/>
            <a:ext cx="5518177" cy="701675"/>
          </a:xfrm>
        </p:spPr>
        <p:txBody>
          <a:bodyPr/>
          <a:lstStyle>
            <a:lvl1pPr>
              <a:spcBef>
                <a:spcPts val="600"/>
              </a:spcBef>
              <a:buNone/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 bwMode="auto">
          <a:xfrm flipH="1">
            <a:off x="2714625" y="2714625"/>
            <a:ext cx="6372225" cy="4076700"/>
          </a:xfrm>
          <a:prstGeom prst="round2DiagRect">
            <a:avLst>
              <a:gd name="adj1" fmla="val 16667"/>
              <a:gd name="adj2" fmla="val 203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ln>
                <a:solidFill>
                  <a:srgbClr val="026DC5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5" name="Picture 8" descr="nhs_logo_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138240"/>
            <a:ext cx="20701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ardrop 5"/>
          <p:cNvSpPr/>
          <p:nvPr/>
        </p:nvSpPr>
        <p:spPr bwMode="auto">
          <a:xfrm flipV="1">
            <a:off x="342901" y="355602"/>
            <a:ext cx="2371725" cy="2359025"/>
          </a:xfrm>
          <a:prstGeom prst="teardrop">
            <a:avLst>
              <a:gd name="adj" fmla="val 10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82913" y="3641815"/>
            <a:ext cx="5821362" cy="1470025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82913" y="5234082"/>
            <a:ext cx="5821362" cy="701675"/>
          </a:xfrm>
        </p:spPr>
        <p:txBody>
          <a:bodyPr/>
          <a:lstStyle>
            <a:lvl1pPr>
              <a:buNone/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717"/>
            <a:ext cx="8642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65" y="1539878"/>
            <a:ext cx="8642349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029" name="Picture 8" descr="nhs_logo_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751"/>
          <a:stretch>
            <a:fillRect/>
          </a:stretch>
        </p:blipFill>
        <p:spPr bwMode="auto">
          <a:xfrm>
            <a:off x="356559" y="6220179"/>
            <a:ext cx="407907" cy="4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/>
          <p:nvPr/>
        </p:nvGrpSpPr>
        <p:grpSpPr>
          <a:xfrm>
            <a:off x="782676" y="6556587"/>
            <a:ext cx="1783603" cy="180735"/>
            <a:chOff x="1023937" y="5064893"/>
            <a:chExt cx="1783603" cy="180735"/>
          </a:xfrm>
        </p:grpSpPr>
        <p:pic>
          <p:nvPicPr>
            <p:cNvPr id="6" name="Picture 8" descr="nhs_logo_ed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671" t="39403" b="32717"/>
            <a:stretch>
              <a:fillRect/>
            </a:stretch>
          </p:blipFill>
          <p:spPr bwMode="auto">
            <a:xfrm>
              <a:off x="1637347" y="5104435"/>
              <a:ext cx="621552" cy="12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nhs_logo_ed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671" t="66206"/>
            <a:stretch>
              <a:fillRect/>
            </a:stretch>
          </p:blipFill>
          <p:spPr bwMode="auto">
            <a:xfrm>
              <a:off x="2185988" y="5096110"/>
              <a:ext cx="621552" cy="149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nhs_logo_ed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671" b="59629"/>
            <a:stretch>
              <a:fillRect/>
            </a:stretch>
          </p:blipFill>
          <p:spPr bwMode="auto">
            <a:xfrm>
              <a:off x="1023937" y="5064893"/>
              <a:ext cx="621552" cy="17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8197706" y="6545969"/>
            <a:ext cx="695473" cy="186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90"/>
            <a:fld id="{314DC82F-5A3D-4B57-A24D-3861D234C48D}" type="slidenum">
              <a:rPr lang="en-GB" sz="1200">
                <a:solidFill>
                  <a:srgbClr val="026DC5"/>
                </a:solidFill>
              </a:rPr>
              <a:pPr algn="r" defTabSz="914290"/>
              <a:t>‹#›</a:t>
            </a:fld>
            <a:endParaRPr lang="en-GB" sz="1200" dirty="0">
              <a:solidFill>
                <a:srgbClr val="026DC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0" fontAlgn="base" hangingPunct="0">
        <a:spcBef>
          <a:spcPts val="9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66668" indent="-265081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●"/>
        <a:defRPr>
          <a:solidFill>
            <a:schemeClr val="tx1"/>
          </a:solidFill>
          <a:latin typeface="+mn-lt"/>
        </a:defRPr>
      </a:lvl2pPr>
      <a:lvl3pPr marL="542860" indent="-274605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819052" indent="-274605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●"/>
        <a:defRPr>
          <a:solidFill>
            <a:schemeClr val="tx1"/>
          </a:solidFill>
          <a:latin typeface="+mn-lt"/>
        </a:defRPr>
      </a:lvl4pPr>
      <a:lvl5pPr marL="1066672" indent="-246033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1523817" indent="-24603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6pPr>
      <a:lvl7pPr marL="1980962" indent="-24603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7pPr>
      <a:lvl8pPr marL="2438107" indent="-24603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8pPr>
      <a:lvl9pPr marL="2895253" indent="-24603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40"/>
            <a:ext cx="86423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39877"/>
            <a:ext cx="864235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Xxx</a:t>
            </a:r>
          </a:p>
          <a:p>
            <a:pPr lvl="2"/>
            <a:r>
              <a:rPr lang="en-US" dirty="0" smtClean="0"/>
              <a:t>xxx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pic>
        <p:nvPicPr>
          <p:cNvPr id="1028" name="Picture 8" descr="nhs_logo_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6286502"/>
            <a:ext cx="4079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8197851" y="6545265"/>
            <a:ext cx="695325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0061EE2-F157-4031-B5CC-CB96292EEE35}" type="slidenum">
              <a:rPr lang="en-GB" sz="1200">
                <a:solidFill>
                  <a:srgbClr val="026DC5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dirty="0">
              <a:solidFill>
                <a:srgbClr val="026DC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542925" indent="-274638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819150" indent="-274638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1066800" indent="-246063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5pPr>
      <a:lvl6pPr marL="15240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6pPr>
      <a:lvl7pPr marL="19812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7pPr>
      <a:lvl8pPr marL="24384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8pPr>
      <a:lvl9pPr marL="28956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6423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39875"/>
            <a:ext cx="864235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Xxx</a:t>
            </a:r>
          </a:p>
          <a:p>
            <a:pPr lvl="2"/>
            <a:r>
              <a:rPr lang="en-US" dirty="0" smtClean="0"/>
              <a:t>xxx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pic>
        <p:nvPicPr>
          <p:cNvPr id="1028" name="Picture 8" descr="nhs_logo_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6286500"/>
            <a:ext cx="4079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8197850" y="6545263"/>
            <a:ext cx="695325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0061EE2-F157-4031-B5CC-CB96292EEE35}" type="slidenum">
              <a:rPr lang="en-GB" sz="1200">
                <a:solidFill>
                  <a:srgbClr val="026DC5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dirty="0">
              <a:solidFill>
                <a:srgbClr val="026DC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542925" indent="-274638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819150" indent="-274638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1066800" indent="-246063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5pPr>
      <a:lvl6pPr marL="15240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6pPr>
      <a:lvl7pPr marL="19812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7pPr>
      <a:lvl8pPr marL="24384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8pPr>
      <a:lvl9pPr marL="28956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6423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39875"/>
            <a:ext cx="864235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8" name="Picture 8" descr="nhs_logo_ed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2875" y="6303962"/>
            <a:ext cx="4079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8197850" y="6545263"/>
            <a:ext cx="695325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7CD39F3-B897-4C18-97A4-B48728BDB923}" type="slidenum">
              <a:rPr lang="en-GB" sz="1200">
                <a:solidFill>
                  <a:srgbClr val="026DC5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dirty="0">
              <a:solidFill>
                <a:srgbClr val="026DC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91" r:id="rId4"/>
    <p:sldLayoutId id="214748369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5113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542925" indent="-274638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819150" indent="-274638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1066800" indent="-246063" algn="l" rtl="0" eaLnBrk="1" fontAlgn="base" hangingPunct="1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5pPr>
      <a:lvl6pPr marL="15240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6pPr>
      <a:lvl7pPr marL="19812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7pPr>
      <a:lvl8pPr marL="24384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8pPr>
      <a:lvl9pPr marL="2895600" indent="-24606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6" y="274717"/>
            <a:ext cx="8642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65" y="1263535"/>
            <a:ext cx="8642349" cy="48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7742" y="6545969"/>
            <a:ext cx="69547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14DC82F-5A3D-4B57-A24D-3861D234C48D}" type="slidenum">
              <a:rPr lang="en-GB" sz="1200">
                <a:solidFill>
                  <a:srgbClr val="026DC5"/>
                </a:solidFill>
              </a:rPr>
              <a:pPr algn="r"/>
              <a:t>‹#›</a:t>
            </a:fld>
            <a:endParaRPr lang="en-GB" sz="1200" dirty="0">
              <a:solidFill>
                <a:srgbClr val="026DC5"/>
              </a:solidFill>
            </a:endParaRPr>
          </a:p>
        </p:txBody>
      </p:sp>
      <p:pic>
        <p:nvPicPr>
          <p:cNvPr id="2050" name="Picture 2" descr="C:\Users\LONVJ3\Desktop\log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98635"/>
            <a:ext cx="2474183" cy="4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2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600" dirty="0" smtClean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0" fontAlgn="base" hangingPunct="0">
        <a:spcBef>
          <a:spcPts val="9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542925" indent="-274638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819150" indent="-274638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1066800" indent="-246063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524000" indent="-24606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6pPr>
      <a:lvl7pPr marL="1981200" indent="-24606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7pPr>
      <a:lvl8pPr marL="2438400" indent="-24606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8pPr>
      <a:lvl9pPr marL="2895600" indent="-24606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6" y="274717"/>
            <a:ext cx="8642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65" y="1263535"/>
            <a:ext cx="8642349" cy="48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7742" y="6545969"/>
            <a:ext cx="69547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14DC82F-5A3D-4B57-A24D-3861D234C48D}" type="slidenum">
              <a:rPr lang="en-GB" sz="1200">
                <a:solidFill>
                  <a:srgbClr val="026DC5"/>
                </a:solidFill>
              </a:rPr>
              <a:pPr algn="r"/>
              <a:t>‹#›</a:t>
            </a:fld>
            <a:endParaRPr lang="en-GB" sz="1200" dirty="0">
              <a:solidFill>
                <a:srgbClr val="026DC5"/>
              </a:solidFill>
            </a:endParaRPr>
          </a:p>
        </p:txBody>
      </p:sp>
      <p:pic>
        <p:nvPicPr>
          <p:cNvPr id="2050" name="Picture 2" descr="C:\Users\LONVJ3\Desktop\log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98635"/>
            <a:ext cx="2474183" cy="4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2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600" dirty="0" smtClean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0" fontAlgn="base" hangingPunct="0">
        <a:spcBef>
          <a:spcPts val="9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542925" indent="-274638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819150" indent="-274638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1066800" indent="-246063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524000" indent="-24606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6pPr>
      <a:lvl7pPr marL="1981200" indent="-24606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7pPr>
      <a:lvl8pPr marL="2438400" indent="-24606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8pPr>
      <a:lvl9pPr marL="2895600" indent="-246063" algn="l" rtl="0" fontAlgn="base"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28926" y="3643314"/>
            <a:ext cx="5821362" cy="1470025"/>
          </a:xfrm>
        </p:spPr>
        <p:txBody>
          <a:bodyPr/>
          <a:lstStyle/>
          <a:p>
            <a:r>
              <a:rPr lang="en-US" sz="3200" dirty="0" smtClean="0"/>
              <a:t>Charing Cross </a:t>
            </a:r>
            <a:br>
              <a:rPr lang="en-US" sz="3200" dirty="0" smtClean="0"/>
            </a:br>
            <a:r>
              <a:rPr lang="en-US" sz="3200" dirty="0" smtClean="0"/>
              <a:t>Local Hospital update</a:t>
            </a:r>
            <a:endParaRPr lang="en-GB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30</a:t>
            </a:r>
            <a:r>
              <a:rPr lang="en-GB" baseline="30000" dirty="0" smtClean="0"/>
              <a:t>th</a:t>
            </a:r>
            <a:r>
              <a:rPr lang="en-GB" dirty="0" smtClean="0"/>
              <a:t> April </a:t>
            </a:r>
            <a:r>
              <a:rPr lang="en-GB" dirty="0" smtClean="0"/>
              <a:t>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928802"/>
            <a:ext cx="4464051" cy="4232286"/>
          </a:xfrm>
        </p:spPr>
        <p:txBody>
          <a:bodyPr/>
          <a:lstStyle/>
          <a:p>
            <a:r>
              <a:rPr lang="en-GB" sz="2400" dirty="0" smtClean="0"/>
              <a:t>Background</a:t>
            </a:r>
          </a:p>
          <a:p>
            <a:r>
              <a:rPr lang="en-GB" sz="2400" dirty="0" smtClean="0"/>
              <a:t>The new Charing Cross Local Hospital</a:t>
            </a:r>
          </a:p>
          <a:p>
            <a:r>
              <a:rPr lang="en-GB" sz="2400" dirty="0" smtClean="0"/>
              <a:t>Your views </a:t>
            </a:r>
          </a:p>
          <a:p>
            <a:r>
              <a:rPr lang="en-GB" sz="2400" dirty="0" smtClean="0"/>
              <a:t>Next steps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507207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Current </a:t>
            </a:r>
            <a:r>
              <a:rPr lang="en-GB" sz="1200" b="1" dirty="0"/>
              <a:t>a</a:t>
            </a:r>
            <a:r>
              <a:rPr lang="en-GB" sz="1200" b="1" dirty="0" smtClean="0"/>
              <a:t>rtists impression of the Local and Elective Hospital in Charing Cross</a:t>
            </a:r>
            <a:endParaRPr lang="en-GB" sz="1200" b="1" dirty="0"/>
          </a:p>
        </p:txBody>
      </p:sp>
      <p:pic>
        <p:nvPicPr>
          <p:cNvPr id="7" name="Picture 2" descr="\\wpct.local\ccg\CWHHE\Strategy &amp; Service Transformation\RECONFIG\POST DECISION MAKING\1. Governance\10. Other Meetings\14-03-17 NTDA, NHS E SaHF Summit\Pictures\CX LH pic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3"/>
          <a:stretch/>
        </p:blipFill>
        <p:spPr bwMode="auto">
          <a:xfrm>
            <a:off x="4791065" y="1785926"/>
            <a:ext cx="4117098" cy="27146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642350" cy="654032"/>
          </a:xfrm>
        </p:spPr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785794"/>
            <a:ext cx="3535357" cy="5929330"/>
          </a:xfrm>
        </p:spPr>
        <p:txBody>
          <a:bodyPr/>
          <a:lstStyle/>
          <a:p>
            <a:pPr marL="0" indent="0"/>
            <a:r>
              <a:rPr lang="en-US" sz="2000" dirty="0" smtClean="0"/>
              <a:t> </a:t>
            </a:r>
            <a:r>
              <a:rPr lang="en-US" sz="1600" dirty="0" smtClean="0"/>
              <a:t>Hammersmith and </a:t>
            </a:r>
            <a:r>
              <a:rPr lang="en-US" sz="1600" dirty="0" err="1" smtClean="0"/>
              <a:t>Fulham</a:t>
            </a:r>
            <a:r>
              <a:rPr lang="en-US" sz="1600" dirty="0" smtClean="0"/>
              <a:t> Clinical Commissioning Group (HFCCG) decide priorities and buy health services for H&amp;F residents</a:t>
            </a:r>
          </a:p>
          <a:p>
            <a:pPr marL="0" indent="0"/>
            <a:r>
              <a:rPr lang="en-US" sz="1600" dirty="0" smtClean="0"/>
              <a:t> In 2011, HFCCG came together with seven other CCGs in North West London to create</a:t>
            </a:r>
            <a:r>
              <a:rPr lang="en-GB" sz="1600" i="1" dirty="0" smtClean="0"/>
              <a:t>Shaping a healthier future </a:t>
            </a:r>
            <a:r>
              <a:rPr lang="en-GB" sz="1600" dirty="0" smtClean="0"/>
              <a:t>with a vision for delivering better care in North West London. </a:t>
            </a:r>
          </a:p>
          <a:p>
            <a:pPr marL="0" indent="0"/>
            <a:r>
              <a:rPr lang="en-GB" sz="1600" dirty="0" smtClean="0"/>
              <a:t> </a:t>
            </a:r>
            <a:r>
              <a:rPr lang="en-US" sz="1600" dirty="0" smtClean="0"/>
              <a:t>After major consultation in 2012, </a:t>
            </a:r>
            <a:r>
              <a:rPr lang="en-GB" sz="1600" dirty="0" smtClean="0"/>
              <a:t>proposals included centralising services onto five major hospitals across North West London, with local hospitals developed at Ealing and Charing Cross, a specialist hospital at Hammersmith and an elective hospital at Central Middlesex</a:t>
            </a:r>
            <a:endParaRPr lang="en-US" sz="1600" dirty="0" smtClean="0"/>
          </a:p>
          <a:p>
            <a:pPr marL="0" indent="0"/>
            <a:r>
              <a:rPr lang="en-US" sz="1600" dirty="0" smtClean="0"/>
              <a:t> This decision was confirmed in October 2013 by the Secretary of State Jeremy Hunt after independent advice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GB" sz="2000" dirty="0" smtClean="0"/>
          </a:p>
          <a:p>
            <a:endParaRPr lang="en-GB" sz="28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">
          <a:xfrm>
            <a:off x="6556405" y="5206754"/>
            <a:ext cx="2373313" cy="87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6008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6" rIns="91372" bIns="45686" anchor="ctr"/>
          <a:lstStyle/>
          <a:p>
            <a:pPr marL="0" marR="0" lvl="0" indent="0" algn="ctr" defTabSz="9112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Integrated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3" name="Freeform 190"/>
          <p:cNvSpPr>
            <a:spLocks noEditPoints="1"/>
          </p:cNvSpPr>
          <p:nvPr/>
        </p:nvSpPr>
        <p:spPr bwMode="auto">
          <a:xfrm>
            <a:off x="6337333" y="563542"/>
            <a:ext cx="1677987" cy="1703388"/>
          </a:xfrm>
          <a:custGeom>
            <a:avLst/>
            <a:gdLst/>
            <a:ahLst/>
            <a:cxnLst>
              <a:cxn ang="0">
                <a:pos x="302" y="3231"/>
              </a:cxn>
              <a:cxn ang="0">
                <a:pos x="304" y="3044"/>
              </a:cxn>
              <a:cxn ang="0">
                <a:pos x="248" y="2527"/>
              </a:cxn>
              <a:cxn ang="0">
                <a:pos x="193" y="2247"/>
              </a:cxn>
              <a:cxn ang="0">
                <a:pos x="142" y="1816"/>
              </a:cxn>
              <a:cxn ang="0">
                <a:pos x="87" y="1669"/>
              </a:cxn>
              <a:cxn ang="0">
                <a:pos x="225" y="1497"/>
              </a:cxn>
              <a:cxn ang="0">
                <a:pos x="143" y="1506"/>
              </a:cxn>
              <a:cxn ang="0">
                <a:pos x="90" y="1469"/>
              </a:cxn>
              <a:cxn ang="0">
                <a:pos x="0" y="1015"/>
              </a:cxn>
              <a:cxn ang="0">
                <a:pos x="87" y="789"/>
              </a:cxn>
              <a:cxn ang="0">
                <a:pos x="817" y="649"/>
              </a:cxn>
              <a:cxn ang="0">
                <a:pos x="1509" y="481"/>
              </a:cxn>
              <a:cxn ang="0">
                <a:pos x="2271" y="118"/>
              </a:cxn>
              <a:cxn ang="0">
                <a:pos x="2654" y="208"/>
              </a:cxn>
              <a:cxn ang="0">
                <a:pos x="2934" y="1034"/>
              </a:cxn>
              <a:cxn ang="0">
                <a:pos x="3129" y="1437"/>
              </a:cxn>
              <a:cxn ang="0">
                <a:pos x="3234" y="1561"/>
              </a:cxn>
              <a:cxn ang="0">
                <a:pos x="2859" y="2025"/>
              </a:cxn>
              <a:cxn ang="0">
                <a:pos x="2934" y="2290"/>
              </a:cxn>
              <a:cxn ang="0">
                <a:pos x="2865" y="2446"/>
              </a:cxn>
              <a:cxn ang="0">
                <a:pos x="2653" y="2333"/>
              </a:cxn>
              <a:cxn ang="0">
                <a:pos x="1857" y="2526"/>
              </a:cxn>
              <a:cxn ang="0">
                <a:pos x="1827" y="2918"/>
              </a:cxn>
              <a:cxn ang="0">
                <a:pos x="1674" y="3164"/>
              </a:cxn>
              <a:cxn ang="0">
                <a:pos x="1374" y="3354"/>
              </a:cxn>
              <a:cxn ang="0">
                <a:pos x="1217" y="3306"/>
              </a:cxn>
              <a:cxn ang="0">
                <a:pos x="453" y="3399"/>
              </a:cxn>
              <a:cxn ang="0">
                <a:pos x="438" y="3337"/>
              </a:cxn>
              <a:cxn ang="0">
                <a:pos x="1256" y="3256"/>
              </a:cxn>
              <a:cxn ang="0">
                <a:pos x="1432" y="3326"/>
              </a:cxn>
              <a:cxn ang="0">
                <a:pos x="1618" y="3143"/>
              </a:cxn>
              <a:cxn ang="0">
                <a:pos x="1780" y="2892"/>
              </a:cxn>
              <a:cxn ang="0">
                <a:pos x="1906" y="2415"/>
              </a:cxn>
              <a:cxn ang="0">
                <a:pos x="2680" y="2276"/>
              </a:cxn>
              <a:cxn ang="0">
                <a:pos x="2846" y="2409"/>
              </a:cxn>
              <a:cxn ang="0">
                <a:pos x="2780" y="1998"/>
              </a:cxn>
              <a:cxn ang="0">
                <a:pos x="3316" y="1870"/>
              </a:cxn>
              <a:cxn ang="0">
                <a:pos x="3072" y="1456"/>
              </a:cxn>
              <a:cxn ang="0">
                <a:pos x="2877" y="1063"/>
              </a:cxn>
              <a:cxn ang="0">
                <a:pos x="2603" y="225"/>
              </a:cxn>
              <a:cxn ang="0">
                <a:pos x="2298" y="172"/>
              </a:cxn>
              <a:cxn ang="0">
                <a:pos x="1528" y="541"/>
              </a:cxn>
              <a:cxn ang="0">
                <a:pos x="1033" y="626"/>
              </a:cxn>
              <a:cxn ang="0">
                <a:pos x="394" y="825"/>
              </a:cxn>
              <a:cxn ang="0">
                <a:pos x="64" y="849"/>
              </a:cxn>
              <a:cxn ang="0">
                <a:pos x="122" y="1432"/>
              </a:cxn>
              <a:cxn ang="0">
                <a:pos x="173" y="1423"/>
              </a:cxn>
              <a:cxn ang="0">
                <a:pos x="225" y="1433"/>
              </a:cxn>
              <a:cxn ang="0">
                <a:pos x="144" y="1677"/>
              </a:cxn>
              <a:cxn ang="0">
                <a:pos x="255" y="1701"/>
              </a:cxn>
              <a:cxn ang="0">
                <a:pos x="257" y="1911"/>
              </a:cxn>
              <a:cxn ang="0">
                <a:pos x="312" y="2333"/>
              </a:cxn>
              <a:cxn ang="0">
                <a:pos x="309" y="2879"/>
              </a:cxn>
              <a:cxn ang="0">
                <a:pos x="338" y="3055"/>
              </a:cxn>
              <a:cxn ang="0">
                <a:pos x="414" y="3290"/>
              </a:cxn>
            </a:cxnLst>
            <a:rect l="0" t="0" r="r" b="b"/>
            <a:pathLst>
              <a:path w="3378" h="3429">
                <a:moveTo>
                  <a:pt x="369" y="3335"/>
                </a:moveTo>
                <a:cubicBezTo>
                  <a:pt x="367" y="3334"/>
                  <a:pt x="366" y="3332"/>
                  <a:pt x="365" y="3330"/>
                </a:cubicBezTo>
                <a:lnTo>
                  <a:pt x="307" y="3243"/>
                </a:lnTo>
                <a:cubicBezTo>
                  <a:pt x="304" y="3240"/>
                  <a:pt x="303" y="3235"/>
                  <a:pt x="302" y="3231"/>
                </a:cubicBezTo>
                <a:lnTo>
                  <a:pt x="275" y="3065"/>
                </a:lnTo>
                <a:cubicBezTo>
                  <a:pt x="273" y="3055"/>
                  <a:pt x="277" y="3045"/>
                  <a:pt x="284" y="3037"/>
                </a:cubicBezTo>
                <a:lnTo>
                  <a:pt x="311" y="3010"/>
                </a:lnTo>
                <a:lnTo>
                  <a:pt x="304" y="3044"/>
                </a:lnTo>
                <a:lnTo>
                  <a:pt x="250" y="2901"/>
                </a:lnTo>
                <a:cubicBezTo>
                  <a:pt x="248" y="2898"/>
                  <a:pt x="248" y="2894"/>
                  <a:pt x="248" y="2890"/>
                </a:cubicBezTo>
                <a:lnTo>
                  <a:pt x="248" y="2752"/>
                </a:lnTo>
                <a:lnTo>
                  <a:pt x="248" y="2527"/>
                </a:lnTo>
                <a:lnTo>
                  <a:pt x="248" y="2333"/>
                </a:lnTo>
                <a:lnTo>
                  <a:pt x="252" y="2350"/>
                </a:lnTo>
                <a:lnTo>
                  <a:pt x="198" y="2263"/>
                </a:lnTo>
                <a:cubicBezTo>
                  <a:pt x="195" y="2258"/>
                  <a:pt x="193" y="2252"/>
                  <a:pt x="193" y="2247"/>
                </a:cubicBezTo>
                <a:lnTo>
                  <a:pt x="193" y="1911"/>
                </a:lnTo>
                <a:lnTo>
                  <a:pt x="199" y="1928"/>
                </a:lnTo>
                <a:lnTo>
                  <a:pt x="145" y="1845"/>
                </a:lnTo>
                <a:cubicBezTo>
                  <a:pt x="139" y="1837"/>
                  <a:pt x="138" y="1826"/>
                  <a:pt x="142" y="1816"/>
                </a:cubicBezTo>
                <a:lnTo>
                  <a:pt x="196" y="1678"/>
                </a:lnTo>
                <a:lnTo>
                  <a:pt x="216" y="1721"/>
                </a:lnTo>
                <a:lnTo>
                  <a:pt x="108" y="1689"/>
                </a:lnTo>
                <a:cubicBezTo>
                  <a:pt x="99" y="1686"/>
                  <a:pt x="91" y="1679"/>
                  <a:pt x="87" y="1669"/>
                </a:cubicBezTo>
                <a:cubicBezTo>
                  <a:pt x="84" y="1659"/>
                  <a:pt x="85" y="1648"/>
                  <a:pt x="91" y="1640"/>
                </a:cubicBezTo>
                <a:lnTo>
                  <a:pt x="226" y="1446"/>
                </a:lnTo>
                <a:lnTo>
                  <a:pt x="252" y="1497"/>
                </a:lnTo>
                <a:lnTo>
                  <a:pt x="225" y="1497"/>
                </a:lnTo>
                <a:lnTo>
                  <a:pt x="240" y="1493"/>
                </a:lnTo>
                <a:lnTo>
                  <a:pt x="186" y="1521"/>
                </a:lnTo>
                <a:cubicBezTo>
                  <a:pt x="178" y="1525"/>
                  <a:pt x="169" y="1525"/>
                  <a:pt x="161" y="1523"/>
                </a:cubicBezTo>
                <a:cubicBezTo>
                  <a:pt x="153" y="1520"/>
                  <a:pt x="146" y="1514"/>
                  <a:pt x="143" y="1506"/>
                </a:cubicBezTo>
                <a:lnTo>
                  <a:pt x="116" y="1451"/>
                </a:lnTo>
                <a:lnTo>
                  <a:pt x="144" y="1469"/>
                </a:lnTo>
                <a:lnTo>
                  <a:pt x="117" y="1469"/>
                </a:lnTo>
                <a:lnTo>
                  <a:pt x="90" y="1469"/>
                </a:lnTo>
                <a:cubicBezTo>
                  <a:pt x="75" y="1469"/>
                  <a:pt x="61" y="1458"/>
                  <a:pt x="59" y="1443"/>
                </a:cubicBezTo>
                <a:lnTo>
                  <a:pt x="1" y="1107"/>
                </a:lnTo>
                <a:cubicBezTo>
                  <a:pt x="1" y="1105"/>
                  <a:pt x="0" y="1103"/>
                  <a:pt x="0" y="1102"/>
                </a:cubicBezTo>
                <a:lnTo>
                  <a:pt x="0" y="1015"/>
                </a:lnTo>
                <a:lnTo>
                  <a:pt x="0" y="849"/>
                </a:lnTo>
                <a:cubicBezTo>
                  <a:pt x="0" y="836"/>
                  <a:pt x="8" y="825"/>
                  <a:pt x="19" y="820"/>
                </a:cubicBezTo>
                <a:lnTo>
                  <a:pt x="77" y="792"/>
                </a:lnTo>
                <a:cubicBezTo>
                  <a:pt x="80" y="791"/>
                  <a:pt x="84" y="790"/>
                  <a:pt x="87" y="789"/>
                </a:cubicBezTo>
                <a:lnTo>
                  <a:pt x="389" y="762"/>
                </a:lnTo>
                <a:lnTo>
                  <a:pt x="384" y="762"/>
                </a:lnTo>
                <a:lnTo>
                  <a:pt x="739" y="676"/>
                </a:lnTo>
                <a:lnTo>
                  <a:pt x="817" y="649"/>
                </a:lnTo>
                <a:lnTo>
                  <a:pt x="1008" y="567"/>
                </a:lnTo>
                <a:lnTo>
                  <a:pt x="1114" y="512"/>
                </a:lnTo>
                <a:cubicBezTo>
                  <a:pt x="1118" y="510"/>
                  <a:pt x="1122" y="509"/>
                  <a:pt x="1126" y="509"/>
                </a:cubicBezTo>
                <a:lnTo>
                  <a:pt x="1509" y="481"/>
                </a:lnTo>
                <a:lnTo>
                  <a:pt x="1494" y="486"/>
                </a:lnTo>
                <a:lnTo>
                  <a:pt x="2042" y="150"/>
                </a:lnTo>
                <a:cubicBezTo>
                  <a:pt x="2046" y="148"/>
                  <a:pt x="2050" y="146"/>
                  <a:pt x="2055" y="146"/>
                </a:cubicBezTo>
                <a:lnTo>
                  <a:pt x="2271" y="118"/>
                </a:lnTo>
                <a:lnTo>
                  <a:pt x="2252" y="128"/>
                </a:lnTo>
                <a:lnTo>
                  <a:pt x="2364" y="13"/>
                </a:lnTo>
                <a:cubicBezTo>
                  <a:pt x="2376" y="1"/>
                  <a:pt x="2394" y="0"/>
                  <a:pt x="2407" y="10"/>
                </a:cubicBezTo>
                <a:lnTo>
                  <a:pt x="2654" y="208"/>
                </a:lnTo>
                <a:cubicBezTo>
                  <a:pt x="2664" y="216"/>
                  <a:pt x="2668" y="228"/>
                  <a:pt x="2665" y="240"/>
                </a:cubicBezTo>
                <a:lnTo>
                  <a:pt x="2638" y="351"/>
                </a:lnTo>
                <a:lnTo>
                  <a:pt x="2637" y="331"/>
                </a:lnTo>
                <a:lnTo>
                  <a:pt x="2934" y="1034"/>
                </a:lnTo>
                <a:lnTo>
                  <a:pt x="2931" y="1029"/>
                </a:lnTo>
                <a:lnTo>
                  <a:pt x="3124" y="1333"/>
                </a:lnTo>
                <a:cubicBezTo>
                  <a:pt x="3128" y="1338"/>
                  <a:pt x="3129" y="1344"/>
                  <a:pt x="3129" y="1350"/>
                </a:cubicBezTo>
                <a:lnTo>
                  <a:pt x="3129" y="1437"/>
                </a:lnTo>
                <a:lnTo>
                  <a:pt x="3123" y="1418"/>
                </a:lnTo>
                <a:lnTo>
                  <a:pt x="3204" y="1529"/>
                </a:lnTo>
                <a:lnTo>
                  <a:pt x="3228" y="1553"/>
                </a:lnTo>
                <a:cubicBezTo>
                  <a:pt x="3231" y="1555"/>
                  <a:pt x="3233" y="1558"/>
                  <a:pt x="3234" y="1561"/>
                </a:cubicBezTo>
                <a:lnTo>
                  <a:pt x="3373" y="1841"/>
                </a:lnTo>
                <a:cubicBezTo>
                  <a:pt x="3377" y="1850"/>
                  <a:pt x="3378" y="1860"/>
                  <a:pt x="3374" y="1869"/>
                </a:cubicBezTo>
                <a:cubicBezTo>
                  <a:pt x="3370" y="1877"/>
                  <a:pt x="3362" y="1884"/>
                  <a:pt x="3353" y="1886"/>
                </a:cubicBezTo>
                <a:lnTo>
                  <a:pt x="2859" y="2025"/>
                </a:lnTo>
                <a:lnTo>
                  <a:pt x="2867" y="2021"/>
                </a:lnTo>
                <a:lnTo>
                  <a:pt x="2812" y="2053"/>
                </a:lnTo>
                <a:lnTo>
                  <a:pt x="2826" y="2014"/>
                </a:lnTo>
                <a:lnTo>
                  <a:pt x="2934" y="2290"/>
                </a:lnTo>
                <a:cubicBezTo>
                  <a:pt x="2937" y="2296"/>
                  <a:pt x="2937" y="2303"/>
                  <a:pt x="2936" y="2309"/>
                </a:cubicBezTo>
                <a:lnTo>
                  <a:pt x="2909" y="2424"/>
                </a:lnTo>
                <a:cubicBezTo>
                  <a:pt x="2906" y="2433"/>
                  <a:pt x="2900" y="2440"/>
                  <a:pt x="2892" y="2445"/>
                </a:cubicBezTo>
                <a:cubicBezTo>
                  <a:pt x="2884" y="2449"/>
                  <a:pt x="2874" y="2449"/>
                  <a:pt x="2865" y="2446"/>
                </a:cubicBezTo>
                <a:lnTo>
                  <a:pt x="2730" y="2391"/>
                </a:lnTo>
                <a:cubicBezTo>
                  <a:pt x="2728" y="2390"/>
                  <a:pt x="2725" y="2388"/>
                  <a:pt x="2723" y="2387"/>
                </a:cubicBezTo>
                <a:lnTo>
                  <a:pt x="2642" y="2328"/>
                </a:lnTo>
                <a:lnTo>
                  <a:pt x="2653" y="2333"/>
                </a:lnTo>
                <a:lnTo>
                  <a:pt x="2352" y="2250"/>
                </a:lnTo>
                <a:lnTo>
                  <a:pt x="2375" y="2247"/>
                </a:lnTo>
                <a:lnTo>
                  <a:pt x="1935" y="2472"/>
                </a:lnTo>
                <a:lnTo>
                  <a:pt x="1857" y="2526"/>
                </a:lnTo>
                <a:lnTo>
                  <a:pt x="1800" y="2555"/>
                </a:lnTo>
                <a:lnTo>
                  <a:pt x="1817" y="2524"/>
                </a:lnTo>
                <a:lnTo>
                  <a:pt x="1844" y="2888"/>
                </a:lnTo>
                <a:cubicBezTo>
                  <a:pt x="1845" y="2900"/>
                  <a:pt x="1838" y="2912"/>
                  <a:pt x="1827" y="2918"/>
                </a:cubicBezTo>
                <a:lnTo>
                  <a:pt x="1665" y="3005"/>
                </a:lnTo>
                <a:lnTo>
                  <a:pt x="1682" y="2977"/>
                </a:lnTo>
                <a:lnTo>
                  <a:pt x="1682" y="3143"/>
                </a:lnTo>
                <a:cubicBezTo>
                  <a:pt x="1682" y="3151"/>
                  <a:pt x="1679" y="3158"/>
                  <a:pt x="1674" y="3164"/>
                </a:cubicBezTo>
                <a:lnTo>
                  <a:pt x="1454" y="3416"/>
                </a:lnTo>
                <a:cubicBezTo>
                  <a:pt x="1447" y="3425"/>
                  <a:pt x="1436" y="3429"/>
                  <a:pt x="1426" y="3427"/>
                </a:cubicBezTo>
                <a:cubicBezTo>
                  <a:pt x="1415" y="3426"/>
                  <a:pt x="1406" y="3419"/>
                  <a:pt x="1401" y="3410"/>
                </a:cubicBezTo>
                <a:lnTo>
                  <a:pt x="1374" y="3354"/>
                </a:lnTo>
                <a:lnTo>
                  <a:pt x="1393" y="3371"/>
                </a:lnTo>
                <a:lnTo>
                  <a:pt x="1308" y="3343"/>
                </a:lnTo>
                <a:lnTo>
                  <a:pt x="1225" y="3311"/>
                </a:lnTo>
                <a:cubicBezTo>
                  <a:pt x="1222" y="3310"/>
                  <a:pt x="1220" y="3308"/>
                  <a:pt x="1217" y="3306"/>
                </a:cubicBezTo>
                <a:lnTo>
                  <a:pt x="1109" y="3223"/>
                </a:lnTo>
                <a:lnTo>
                  <a:pt x="1137" y="3229"/>
                </a:lnTo>
                <a:lnTo>
                  <a:pt x="808" y="3312"/>
                </a:lnTo>
                <a:lnTo>
                  <a:pt x="453" y="3399"/>
                </a:lnTo>
                <a:cubicBezTo>
                  <a:pt x="442" y="3402"/>
                  <a:pt x="431" y="3398"/>
                  <a:pt x="423" y="3390"/>
                </a:cubicBezTo>
                <a:lnTo>
                  <a:pt x="369" y="3335"/>
                </a:lnTo>
                <a:close/>
                <a:moveTo>
                  <a:pt x="468" y="3345"/>
                </a:moveTo>
                <a:lnTo>
                  <a:pt x="438" y="3337"/>
                </a:lnTo>
                <a:lnTo>
                  <a:pt x="793" y="3250"/>
                </a:lnTo>
                <a:lnTo>
                  <a:pt x="1121" y="3167"/>
                </a:lnTo>
                <a:cubicBezTo>
                  <a:pt x="1130" y="3165"/>
                  <a:pt x="1140" y="3167"/>
                  <a:pt x="1148" y="3173"/>
                </a:cubicBezTo>
                <a:lnTo>
                  <a:pt x="1256" y="3256"/>
                </a:lnTo>
                <a:lnTo>
                  <a:pt x="1248" y="3251"/>
                </a:lnTo>
                <a:lnTo>
                  <a:pt x="1328" y="3282"/>
                </a:lnTo>
                <a:lnTo>
                  <a:pt x="1413" y="3310"/>
                </a:lnTo>
                <a:cubicBezTo>
                  <a:pt x="1421" y="3312"/>
                  <a:pt x="1428" y="3318"/>
                  <a:pt x="1432" y="3326"/>
                </a:cubicBezTo>
                <a:lnTo>
                  <a:pt x="1459" y="3381"/>
                </a:lnTo>
                <a:lnTo>
                  <a:pt x="1406" y="3374"/>
                </a:lnTo>
                <a:lnTo>
                  <a:pt x="1626" y="3122"/>
                </a:lnTo>
                <a:lnTo>
                  <a:pt x="1618" y="3143"/>
                </a:lnTo>
                <a:lnTo>
                  <a:pt x="1618" y="2977"/>
                </a:lnTo>
                <a:cubicBezTo>
                  <a:pt x="1618" y="2965"/>
                  <a:pt x="1624" y="2954"/>
                  <a:pt x="1635" y="2949"/>
                </a:cubicBezTo>
                <a:lnTo>
                  <a:pt x="1797" y="2862"/>
                </a:lnTo>
                <a:lnTo>
                  <a:pt x="1780" y="2892"/>
                </a:lnTo>
                <a:lnTo>
                  <a:pt x="1753" y="2529"/>
                </a:lnTo>
                <a:cubicBezTo>
                  <a:pt x="1752" y="2516"/>
                  <a:pt x="1759" y="2504"/>
                  <a:pt x="1770" y="2498"/>
                </a:cubicBezTo>
                <a:lnTo>
                  <a:pt x="1821" y="2473"/>
                </a:lnTo>
                <a:lnTo>
                  <a:pt x="1906" y="2415"/>
                </a:lnTo>
                <a:lnTo>
                  <a:pt x="2346" y="2190"/>
                </a:lnTo>
                <a:cubicBezTo>
                  <a:pt x="2353" y="2187"/>
                  <a:pt x="2361" y="2186"/>
                  <a:pt x="2369" y="2188"/>
                </a:cubicBezTo>
                <a:lnTo>
                  <a:pt x="2670" y="2271"/>
                </a:lnTo>
                <a:cubicBezTo>
                  <a:pt x="2673" y="2272"/>
                  <a:pt x="2677" y="2274"/>
                  <a:pt x="2680" y="2276"/>
                </a:cubicBezTo>
                <a:lnTo>
                  <a:pt x="2761" y="2335"/>
                </a:lnTo>
                <a:lnTo>
                  <a:pt x="2754" y="2331"/>
                </a:lnTo>
                <a:lnTo>
                  <a:pt x="2890" y="2387"/>
                </a:lnTo>
                <a:lnTo>
                  <a:pt x="2846" y="2409"/>
                </a:lnTo>
                <a:lnTo>
                  <a:pt x="2873" y="2294"/>
                </a:lnTo>
                <a:lnTo>
                  <a:pt x="2875" y="2313"/>
                </a:lnTo>
                <a:lnTo>
                  <a:pt x="2767" y="2037"/>
                </a:lnTo>
                <a:cubicBezTo>
                  <a:pt x="2761" y="2022"/>
                  <a:pt x="2767" y="2006"/>
                  <a:pt x="2780" y="1998"/>
                </a:cubicBezTo>
                <a:lnTo>
                  <a:pt x="2834" y="1966"/>
                </a:lnTo>
                <a:cubicBezTo>
                  <a:pt x="2837" y="1965"/>
                  <a:pt x="2839" y="1964"/>
                  <a:pt x="2842" y="1963"/>
                </a:cubicBezTo>
                <a:lnTo>
                  <a:pt x="3336" y="1825"/>
                </a:lnTo>
                <a:lnTo>
                  <a:pt x="3316" y="1870"/>
                </a:lnTo>
                <a:lnTo>
                  <a:pt x="3177" y="1590"/>
                </a:lnTo>
                <a:lnTo>
                  <a:pt x="3183" y="1598"/>
                </a:lnTo>
                <a:lnTo>
                  <a:pt x="3153" y="1567"/>
                </a:lnTo>
                <a:lnTo>
                  <a:pt x="3072" y="1456"/>
                </a:lnTo>
                <a:cubicBezTo>
                  <a:pt x="3068" y="1451"/>
                  <a:pt x="3065" y="1444"/>
                  <a:pt x="3065" y="1437"/>
                </a:cubicBezTo>
                <a:lnTo>
                  <a:pt x="3065" y="1350"/>
                </a:lnTo>
                <a:lnTo>
                  <a:pt x="3070" y="1367"/>
                </a:lnTo>
                <a:lnTo>
                  <a:pt x="2877" y="1063"/>
                </a:lnTo>
                <a:cubicBezTo>
                  <a:pt x="2876" y="1062"/>
                  <a:pt x="2876" y="1060"/>
                  <a:pt x="2875" y="1059"/>
                </a:cubicBezTo>
                <a:lnTo>
                  <a:pt x="2578" y="356"/>
                </a:lnTo>
                <a:cubicBezTo>
                  <a:pt x="2575" y="350"/>
                  <a:pt x="2574" y="343"/>
                  <a:pt x="2576" y="336"/>
                </a:cubicBezTo>
                <a:lnTo>
                  <a:pt x="2603" y="225"/>
                </a:lnTo>
                <a:lnTo>
                  <a:pt x="2614" y="258"/>
                </a:lnTo>
                <a:lnTo>
                  <a:pt x="2367" y="60"/>
                </a:lnTo>
                <a:lnTo>
                  <a:pt x="2410" y="58"/>
                </a:lnTo>
                <a:lnTo>
                  <a:pt x="2298" y="172"/>
                </a:lnTo>
                <a:cubicBezTo>
                  <a:pt x="2293" y="177"/>
                  <a:pt x="2286" y="181"/>
                  <a:pt x="2279" y="182"/>
                </a:cubicBezTo>
                <a:lnTo>
                  <a:pt x="2063" y="209"/>
                </a:lnTo>
                <a:lnTo>
                  <a:pt x="2076" y="205"/>
                </a:lnTo>
                <a:lnTo>
                  <a:pt x="1528" y="541"/>
                </a:lnTo>
                <a:cubicBezTo>
                  <a:pt x="1523" y="543"/>
                  <a:pt x="1518" y="545"/>
                  <a:pt x="1513" y="545"/>
                </a:cubicBezTo>
                <a:lnTo>
                  <a:pt x="1131" y="573"/>
                </a:lnTo>
                <a:lnTo>
                  <a:pt x="1143" y="569"/>
                </a:lnTo>
                <a:lnTo>
                  <a:pt x="1033" y="626"/>
                </a:lnTo>
                <a:lnTo>
                  <a:pt x="838" y="709"/>
                </a:lnTo>
                <a:lnTo>
                  <a:pt x="754" y="738"/>
                </a:lnTo>
                <a:lnTo>
                  <a:pt x="399" y="825"/>
                </a:lnTo>
                <a:cubicBezTo>
                  <a:pt x="398" y="825"/>
                  <a:pt x="396" y="825"/>
                  <a:pt x="394" y="825"/>
                </a:cubicBezTo>
                <a:lnTo>
                  <a:pt x="93" y="853"/>
                </a:lnTo>
                <a:lnTo>
                  <a:pt x="104" y="850"/>
                </a:lnTo>
                <a:lnTo>
                  <a:pt x="46" y="878"/>
                </a:lnTo>
                <a:lnTo>
                  <a:pt x="64" y="849"/>
                </a:lnTo>
                <a:lnTo>
                  <a:pt x="64" y="1015"/>
                </a:lnTo>
                <a:lnTo>
                  <a:pt x="64" y="1102"/>
                </a:lnTo>
                <a:lnTo>
                  <a:pt x="64" y="1096"/>
                </a:lnTo>
                <a:lnTo>
                  <a:pt x="122" y="1432"/>
                </a:lnTo>
                <a:lnTo>
                  <a:pt x="90" y="1405"/>
                </a:lnTo>
                <a:lnTo>
                  <a:pt x="117" y="1405"/>
                </a:lnTo>
                <a:lnTo>
                  <a:pt x="144" y="1405"/>
                </a:lnTo>
                <a:cubicBezTo>
                  <a:pt x="157" y="1405"/>
                  <a:pt x="168" y="1412"/>
                  <a:pt x="173" y="1423"/>
                </a:cubicBezTo>
                <a:lnTo>
                  <a:pt x="200" y="1478"/>
                </a:lnTo>
                <a:lnTo>
                  <a:pt x="157" y="1464"/>
                </a:lnTo>
                <a:lnTo>
                  <a:pt x="211" y="1436"/>
                </a:lnTo>
                <a:cubicBezTo>
                  <a:pt x="215" y="1434"/>
                  <a:pt x="220" y="1433"/>
                  <a:pt x="225" y="1433"/>
                </a:cubicBezTo>
                <a:lnTo>
                  <a:pt x="252" y="1433"/>
                </a:lnTo>
                <a:cubicBezTo>
                  <a:pt x="264" y="1433"/>
                  <a:pt x="275" y="1439"/>
                  <a:pt x="281" y="1450"/>
                </a:cubicBezTo>
                <a:cubicBezTo>
                  <a:pt x="286" y="1461"/>
                  <a:pt x="286" y="1473"/>
                  <a:pt x="279" y="1483"/>
                </a:cubicBezTo>
                <a:lnTo>
                  <a:pt x="144" y="1677"/>
                </a:lnTo>
                <a:lnTo>
                  <a:pt x="126" y="1628"/>
                </a:lnTo>
                <a:lnTo>
                  <a:pt x="234" y="1659"/>
                </a:lnTo>
                <a:cubicBezTo>
                  <a:pt x="243" y="1662"/>
                  <a:pt x="250" y="1668"/>
                  <a:pt x="254" y="1676"/>
                </a:cubicBezTo>
                <a:cubicBezTo>
                  <a:pt x="258" y="1684"/>
                  <a:pt x="259" y="1693"/>
                  <a:pt x="255" y="1701"/>
                </a:cubicBezTo>
                <a:lnTo>
                  <a:pt x="201" y="1840"/>
                </a:lnTo>
                <a:lnTo>
                  <a:pt x="198" y="1811"/>
                </a:lnTo>
                <a:lnTo>
                  <a:pt x="252" y="1893"/>
                </a:lnTo>
                <a:cubicBezTo>
                  <a:pt x="256" y="1899"/>
                  <a:pt x="257" y="1905"/>
                  <a:pt x="257" y="1911"/>
                </a:cubicBezTo>
                <a:lnTo>
                  <a:pt x="257" y="2247"/>
                </a:lnTo>
                <a:lnTo>
                  <a:pt x="253" y="2230"/>
                </a:lnTo>
                <a:lnTo>
                  <a:pt x="307" y="2316"/>
                </a:lnTo>
                <a:cubicBezTo>
                  <a:pt x="310" y="2322"/>
                  <a:pt x="312" y="2327"/>
                  <a:pt x="312" y="2333"/>
                </a:cubicBezTo>
                <a:lnTo>
                  <a:pt x="312" y="2527"/>
                </a:lnTo>
                <a:lnTo>
                  <a:pt x="312" y="2752"/>
                </a:lnTo>
                <a:lnTo>
                  <a:pt x="312" y="2890"/>
                </a:lnTo>
                <a:lnTo>
                  <a:pt x="309" y="2879"/>
                </a:lnTo>
                <a:lnTo>
                  <a:pt x="363" y="3021"/>
                </a:lnTo>
                <a:cubicBezTo>
                  <a:pt x="368" y="3033"/>
                  <a:pt x="365" y="3046"/>
                  <a:pt x="356" y="3055"/>
                </a:cubicBezTo>
                <a:lnTo>
                  <a:pt x="329" y="3082"/>
                </a:lnTo>
                <a:lnTo>
                  <a:pt x="338" y="3055"/>
                </a:lnTo>
                <a:lnTo>
                  <a:pt x="365" y="3221"/>
                </a:lnTo>
                <a:lnTo>
                  <a:pt x="360" y="3208"/>
                </a:lnTo>
                <a:lnTo>
                  <a:pt x="418" y="3295"/>
                </a:lnTo>
                <a:lnTo>
                  <a:pt x="414" y="3290"/>
                </a:lnTo>
                <a:lnTo>
                  <a:pt x="468" y="334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Freeform 192"/>
          <p:cNvSpPr>
            <a:spLocks noEditPoints="1"/>
          </p:cNvSpPr>
          <p:nvPr/>
        </p:nvSpPr>
        <p:spPr bwMode="auto">
          <a:xfrm>
            <a:off x="4611721" y="428604"/>
            <a:ext cx="1933575" cy="3673475"/>
          </a:xfrm>
          <a:custGeom>
            <a:avLst/>
            <a:gdLst/>
            <a:ahLst/>
            <a:cxnLst>
              <a:cxn ang="0">
                <a:pos x="479" y="5688"/>
              </a:cxn>
              <a:cxn ang="0">
                <a:pos x="801" y="4919"/>
              </a:cxn>
              <a:cxn ang="0">
                <a:pos x="771" y="3819"/>
              </a:cxn>
              <a:cxn ang="0">
                <a:pos x="996" y="3444"/>
              </a:cxn>
              <a:cxn ang="0">
                <a:pos x="1109" y="3287"/>
              </a:cxn>
              <a:cxn ang="0">
                <a:pos x="1272" y="2992"/>
              </a:cxn>
              <a:cxn ang="0">
                <a:pos x="1281" y="2357"/>
              </a:cxn>
              <a:cxn ang="0">
                <a:pos x="1079" y="1927"/>
              </a:cxn>
              <a:cxn ang="0">
                <a:pos x="1105" y="1220"/>
              </a:cxn>
              <a:cxn ang="0">
                <a:pos x="1129" y="891"/>
              </a:cxn>
              <a:cxn ang="0">
                <a:pos x="1402" y="11"/>
              </a:cxn>
              <a:cxn ang="0">
                <a:pos x="2192" y="900"/>
              </a:cxn>
              <a:cxn ang="0">
                <a:pos x="2875" y="790"/>
              </a:cxn>
              <a:cxn ang="0">
                <a:pos x="3587" y="1100"/>
              </a:cxn>
              <a:cxn ang="0">
                <a:pos x="3555" y="1684"/>
              </a:cxn>
              <a:cxn ang="0">
                <a:pos x="3718" y="1711"/>
              </a:cxn>
              <a:cxn ang="0">
                <a:pos x="3666" y="2118"/>
              </a:cxn>
              <a:cxn ang="0">
                <a:pos x="3777" y="2805"/>
              </a:cxn>
              <a:cxn ang="0">
                <a:pos x="3831" y="3498"/>
              </a:cxn>
              <a:cxn ang="0">
                <a:pos x="3227" y="4013"/>
              </a:cxn>
              <a:cxn ang="0">
                <a:pos x="3722" y="4592"/>
              </a:cxn>
              <a:cxn ang="0">
                <a:pos x="3207" y="5462"/>
              </a:cxn>
              <a:cxn ang="0">
                <a:pos x="2720" y="5689"/>
              </a:cxn>
              <a:cxn ang="0">
                <a:pos x="2484" y="6356"/>
              </a:cxn>
              <a:cxn ang="0">
                <a:pos x="2481" y="6820"/>
              </a:cxn>
              <a:cxn ang="0">
                <a:pos x="2118" y="7022"/>
              </a:cxn>
              <a:cxn ang="0">
                <a:pos x="1501" y="7392"/>
              </a:cxn>
              <a:cxn ang="0">
                <a:pos x="828" y="7014"/>
              </a:cxn>
              <a:cxn ang="0">
                <a:pos x="228" y="6686"/>
              </a:cxn>
              <a:cxn ang="0">
                <a:pos x="733" y="6943"/>
              </a:cxn>
              <a:cxn ang="0">
                <a:pos x="1226" y="7250"/>
              </a:cxn>
              <a:cxn ang="0">
                <a:pos x="1667" y="7169"/>
              </a:cxn>
              <a:cxn ang="0">
                <a:pos x="2245" y="6860"/>
              </a:cxn>
              <a:cxn ang="0">
                <a:pos x="2421" y="6586"/>
              </a:cxn>
              <a:cxn ang="0">
                <a:pos x="2615" y="5932"/>
              </a:cxn>
              <a:cxn ang="0">
                <a:pos x="2857" y="5516"/>
              </a:cxn>
              <a:cxn ang="0">
                <a:pos x="3503" y="5021"/>
              </a:cxn>
              <a:cxn ang="0">
                <a:pos x="2705" y="4041"/>
              </a:cxn>
              <a:cxn ang="0">
                <a:pos x="3831" y="3608"/>
              </a:cxn>
              <a:cxn ang="0">
                <a:pos x="3713" y="3168"/>
              </a:cxn>
              <a:cxn ang="0">
                <a:pos x="3664" y="2207"/>
              </a:cxn>
              <a:cxn ang="0">
                <a:pos x="3692" y="1725"/>
              </a:cxn>
              <a:cxn ang="0">
                <a:pos x="3609" y="1748"/>
              </a:cxn>
              <a:cxn ang="0">
                <a:pos x="3483" y="1099"/>
              </a:cxn>
              <a:cxn ang="0">
                <a:pos x="2992" y="905"/>
              </a:cxn>
              <a:cxn ang="0">
                <a:pos x="2355" y="905"/>
              </a:cxn>
              <a:cxn ang="0">
                <a:pos x="1550" y="228"/>
              </a:cxn>
              <a:cxn ang="0">
                <a:pos x="1329" y="551"/>
              </a:cxn>
              <a:cxn ang="0">
                <a:pos x="1213" y="1173"/>
              </a:cxn>
              <a:cxn ang="0">
                <a:pos x="1136" y="1903"/>
              </a:cxn>
              <a:cxn ang="0">
                <a:pos x="1232" y="2246"/>
              </a:cxn>
              <a:cxn ang="0">
                <a:pos x="1331" y="2915"/>
              </a:cxn>
              <a:cxn ang="0">
                <a:pos x="1217" y="3318"/>
              </a:cxn>
              <a:cxn ang="0">
                <a:pos x="1011" y="3476"/>
              </a:cxn>
              <a:cxn ang="0">
                <a:pos x="867" y="3731"/>
              </a:cxn>
              <a:cxn ang="0">
                <a:pos x="778" y="4634"/>
              </a:cxn>
              <a:cxn ang="0">
                <a:pos x="725" y="5439"/>
              </a:cxn>
              <a:cxn ang="0">
                <a:pos x="62" y="6568"/>
              </a:cxn>
            </a:cxnLst>
            <a:rect l="0" t="0" r="r" b="b"/>
            <a:pathLst>
              <a:path w="3891" h="7394">
                <a:moveTo>
                  <a:pt x="19" y="6582"/>
                </a:moveTo>
                <a:cubicBezTo>
                  <a:pt x="11" y="6578"/>
                  <a:pt x="6" y="6571"/>
                  <a:pt x="3" y="6563"/>
                </a:cubicBezTo>
                <a:cubicBezTo>
                  <a:pt x="0" y="6555"/>
                  <a:pt x="1" y="6546"/>
                  <a:pt x="5" y="6539"/>
                </a:cubicBezTo>
                <a:lnTo>
                  <a:pt x="222" y="6120"/>
                </a:lnTo>
                <a:lnTo>
                  <a:pt x="362" y="5841"/>
                </a:lnTo>
                <a:cubicBezTo>
                  <a:pt x="363" y="5839"/>
                  <a:pt x="364" y="5837"/>
                  <a:pt x="365" y="5836"/>
                </a:cubicBezTo>
                <a:lnTo>
                  <a:pt x="474" y="5694"/>
                </a:lnTo>
                <a:cubicBezTo>
                  <a:pt x="475" y="5692"/>
                  <a:pt x="477" y="5690"/>
                  <a:pt x="479" y="5688"/>
                </a:cubicBezTo>
                <a:lnTo>
                  <a:pt x="646" y="5550"/>
                </a:lnTo>
                <a:lnTo>
                  <a:pt x="635" y="5569"/>
                </a:lnTo>
                <a:lnTo>
                  <a:pt x="662" y="5427"/>
                </a:lnTo>
                <a:cubicBezTo>
                  <a:pt x="663" y="5423"/>
                  <a:pt x="664" y="5419"/>
                  <a:pt x="667" y="5415"/>
                </a:cubicBezTo>
                <a:lnTo>
                  <a:pt x="830" y="5167"/>
                </a:lnTo>
                <a:lnTo>
                  <a:pt x="825" y="5187"/>
                </a:lnTo>
                <a:lnTo>
                  <a:pt x="797" y="4907"/>
                </a:lnTo>
                <a:lnTo>
                  <a:pt x="801" y="4919"/>
                </a:lnTo>
                <a:lnTo>
                  <a:pt x="693" y="4722"/>
                </a:lnTo>
                <a:cubicBezTo>
                  <a:pt x="688" y="4714"/>
                  <a:pt x="687" y="4705"/>
                  <a:pt x="690" y="4697"/>
                </a:cubicBezTo>
                <a:lnTo>
                  <a:pt x="717" y="4614"/>
                </a:lnTo>
                <a:lnTo>
                  <a:pt x="853" y="4223"/>
                </a:lnTo>
                <a:lnTo>
                  <a:pt x="852" y="4237"/>
                </a:lnTo>
                <a:lnTo>
                  <a:pt x="825" y="4012"/>
                </a:lnTo>
                <a:lnTo>
                  <a:pt x="826" y="4017"/>
                </a:lnTo>
                <a:lnTo>
                  <a:pt x="771" y="3819"/>
                </a:lnTo>
                <a:cubicBezTo>
                  <a:pt x="769" y="3812"/>
                  <a:pt x="770" y="3804"/>
                  <a:pt x="773" y="3797"/>
                </a:cubicBezTo>
                <a:lnTo>
                  <a:pt x="828" y="3686"/>
                </a:lnTo>
                <a:cubicBezTo>
                  <a:pt x="832" y="3679"/>
                  <a:pt x="838" y="3673"/>
                  <a:pt x="846" y="3670"/>
                </a:cubicBezTo>
                <a:lnTo>
                  <a:pt x="928" y="3643"/>
                </a:lnTo>
                <a:lnTo>
                  <a:pt x="906" y="3673"/>
                </a:lnTo>
                <a:lnTo>
                  <a:pt x="906" y="3476"/>
                </a:lnTo>
                <a:cubicBezTo>
                  <a:pt x="906" y="3458"/>
                  <a:pt x="920" y="3444"/>
                  <a:pt x="938" y="3444"/>
                </a:cubicBezTo>
                <a:lnTo>
                  <a:pt x="996" y="3444"/>
                </a:lnTo>
                <a:lnTo>
                  <a:pt x="964" y="3476"/>
                </a:lnTo>
                <a:lnTo>
                  <a:pt x="964" y="3448"/>
                </a:lnTo>
                <a:cubicBezTo>
                  <a:pt x="964" y="3436"/>
                  <a:pt x="971" y="3425"/>
                  <a:pt x="982" y="3419"/>
                </a:cubicBezTo>
                <a:lnTo>
                  <a:pt x="1036" y="3392"/>
                </a:lnTo>
                <a:lnTo>
                  <a:pt x="1022" y="3406"/>
                </a:lnTo>
                <a:lnTo>
                  <a:pt x="1049" y="3351"/>
                </a:lnTo>
                <a:cubicBezTo>
                  <a:pt x="1051" y="3348"/>
                  <a:pt x="1053" y="3345"/>
                  <a:pt x="1055" y="3343"/>
                </a:cubicBezTo>
                <a:lnTo>
                  <a:pt x="1109" y="3287"/>
                </a:lnTo>
                <a:cubicBezTo>
                  <a:pt x="1115" y="3281"/>
                  <a:pt x="1124" y="3278"/>
                  <a:pt x="1132" y="3278"/>
                </a:cubicBezTo>
                <a:lnTo>
                  <a:pt x="1186" y="3278"/>
                </a:lnTo>
                <a:lnTo>
                  <a:pt x="1156" y="3301"/>
                </a:lnTo>
                <a:lnTo>
                  <a:pt x="1210" y="3104"/>
                </a:lnTo>
                <a:cubicBezTo>
                  <a:pt x="1212" y="3095"/>
                  <a:pt x="1219" y="3088"/>
                  <a:pt x="1227" y="3084"/>
                </a:cubicBezTo>
                <a:lnTo>
                  <a:pt x="1339" y="3028"/>
                </a:lnTo>
                <a:lnTo>
                  <a:pt x="1327" y="3075"/>
                </a:lnTo>
                <a:lnTo>
                  <a:pt x="1272" y="2992"/>
                </a:lnTo>
                <a:cubicBezTo>
                  <a:pt x="1269" y="2987"/>
                  <a:pt x="1267" y="2981"/>
                  <a:pt x="1267" y="2974"/>
                </a:cubicBezTo>
                <a:lnTo>
                  <a:pt x="1267" y="2915"/>
                </a:lnTo>
                <a:lnTo>
                  <a:pt x="1236" y="2416"/>
                </a:lnTo>
                <a:cubicBezTo>
                  <a:pt x="1235" y="2407"/>
                  <a:pt x="1239" y="2397"/>
                  <a:pt x="1246" y="2391"/>
                </a:cubicBezTo>
                <a:lnTo>
                  <a:pt x="1304" y="2336"/>
                </a:lnTo>
                <a:lnTo>
                  <a:pt x="1303" y="2381"/>
                </a:lnTo>
                <a:lnTo>
                  <a:pt x="1276" y="2354"/>
                </a:lnTo>
                <a:lnTo>
                  <a:pt x="1281" y="2357"/>
                </a:lnTo>
                <a:lnTo>
                  <a:pt x="1195" y="2298"/>
                </a:lnTo>
                <a:cubicBezTo>
                  <a:pt x="1187" y="2292"/>
                  <a:pt x="1182" y="2282"/>
                  <a:pt x="1182" y="2272"/>
                </a:cubicBezTo>
                <a:lnTo>
                  <a:pt x="1182" y="2189"/>
                </a:lnTo>
                <a:lnTo>
                  <a:pt x="1182" y="2134"/>
                </a:lnTo>
                <a:lnTo>
                  <a:pt x="1183" y="2141"/>
                </a:lnTo>
                <a:lnTo>
                  <a:pt x="1155" y="2031"/>
                </a:lnTo>
                <a:lnTo>
                  <a:pt x="1160" y="2042"/>
                </a:lnTo>
                <a:lnTo>
                  <a:pt x="1079" y="1927"/>
                </a:lnTo>
                <a:cubicBezTo>
                  <a:pt x="1076" y="1924"/>
                  <a:pt x="1074" y="1919"/>
                  <a:pt x="1073" y="1914"/>
                </a:cubicBezTo>
                <a:lnTo>
                  <a:pt x="1019" y="1607"/>
                </a:lnTo>
                <a:lnTo>
                  <a:pt x="992" y="1268"/>
                </a:lnTo>
                <a:cubicBezTo>
                  <a:pt x="991" y="1262"/>
                  <a:pt x="992" y="1257"/>
                  <a:pt x="995" y="1252"/>
                </a:cubicBezTo>
                <a:lnTo>
                  <a:pt x="1022" y="1196"/>
                </a:lnTo>
                <a:cubicBezTo>
                  <a:pt x="1029" y="1182"/>
                  <a:pt x="1046" y="1175"/>
                  <a:pt x="1061" y="1180"/>
                </a:cubicBezTo>
                <a:lnTo>
                  <a:pt x="1142" y="1208"/>
                </a:lnTo>
                <a:lnTo>
                  <a:pt x="1105" y="1220"/>
                </a:lnTo>
                <a:lnTo>
                  <a:pt x="1160" y="1138"/>
                </a:lnTo>
                <a:lnTo>
                  <a:pt x="1155" y="1161"/>
                </a:lnTo>
                <a:lnTo>
                  <a:pt x="1128" y="1023"/>
                </a:lnTo>
                <a:cubicBezTo>
                  <a:pt x="1126" y="1013"/>
                  <a:pt x="1129" y="1003"/>
                  <a:pt x="1136" y="995"/>
                </a:cubicBezTo>
                <a:lnTo>
                  <a:pt x="1190" y="936"/>
                </a:lnTo>
                <a:lnTo>
                  <a:pt x="1191" y="980"/>
                </a:lnTo>
                <a:lnTo>
                  <a:pt x="1137" y="925"/>
                </a:lnTo>
                <a:cubicBezTo>
                  <a:pt x="1128" y="916"/>
                  <a:pt x="1125" y="903"/>
                  <a:pt x="1129" y="891"/>
                </a:cubicBezTo>
                <a:lnTo>
                  <a:pt x="1269" y="528"/>
                </a:lnTo>
                <a:lnTo>
                  <a:pt x="1267" y="540"/>
                </a:lnTo>
                <a:lnTo>
                  <a:pt x="1267" y="204"/>
                </a:lnTo>
                <a:lnTo>
                  <a:pt x="1269" y="215"/>
                </a:lnTo>
                <a:lnTo>
                  <a:pt x="1238" y="133"/>
                </a:lnTo>
                <a:cubicBezTo>
                  <a:pt x="1233" y="119"/>
                  <a:pt x="1237" y="105"/>
                  <a:pt x="1248" y="96"/>
                </a:cubicBezTo>
                <a:lnTo>
                  <a:pt x="1361" y="9"/>
                </a:lnTo>
                <a:cubicBezTo>
                  <a:pt x="1373" y="0"/>
                  <a:pt x="1390" y="0"/>
                  <a:pt x="1402" y="11"/>
                </a:cubicBezTo>
                <a:lnTo>
                  <a:pt x="1592" y="180"/>
                </a:lnTo>
                <a:cubicBezTo>
                  <a:pt x="1596" y="184"/>
                  <a:pt x="1599" y="189"/>
                  <a:pt x="1601" y="194"/>
                </a:cubicBezTo>
                <a:lnTo>
                  <a:pt x="1628" y="277"/>
                </a:lnTo>
                <a:lnTo>
                  <a:pt x="1623" y="267"/>
                </a:lnTo>
                <a:lnTo>
                  <a:pt x="1844" y="547"/>
                </a:lnTo>
                <a:lnTo>
                  <a:pt x="1841" y="544"/>
                </a:lnTo>
                <a:lnTo>
                  <a:pt x="2226" y="907"/>
                </a:lnTo>
                <a:lnTo>
                  <a:pt x="2192" y="900"/>
                </a:lnTo>
                <a:lnTo>
                  <a:pt x="2332" y="845"/>
                </a:lnTo>
                <a:lnTo>
                  <a:pt x="2317" y="856"/>
                </a:lnTo>
                <a:lnTo>
                  <a:pt x="2481" y="631"/>
                </a:lnTo>
                <a:cubicBezTo>
                  <a:pt x="2489" y="619"/>
                  <a:pt x="2505" y="615"/>
                  <a:pt x="2518" y="620"/>
                </a:cubicBezTo>
                <a:lnTo>
                  <a:pt x="2739" y="707"/>
                </a:lnTo>
                <a:cubicBezTo>
                  <a:pt x="2741" y="708"/>
                  <a:pt x="2743" y="709"/>
                  <a:pt x="2744" y="710"/>
                </a:cubicBezTo>
                <a:lnTo>
                  <a:pt x="2880" y="792"/>
                </a:lnTo>
                <a:lnTo>
                  <a:pt x="2875" y="790"/>
                </a:lnTo>
                <a:lnTo>
                  <a:pt x="3015" y="845"/>
                </a:lnTo>
                <a:lnTo>
                  <a:pt x="3010" y="844"/>
                </a:lnTo>
                <a:lnTo>
                  <a:pt x="3146" y="871"/>
                </a:lnTo>
                <a:cubicBezTo>
                  <a:pt x="3148" y="872"/>
                  <a:pt x="3151" y="873"/>
                  <a:pt x="3153" y="874"/>
                </a:cubicBezTo>
                <a:lnTo>
                  <a:pt x="3320" y="957"/>
                </a:lnTo>
                <a:lnTo>
                  <a:pt x="3510" y="1043"/>
                </a:lnTo>
                <a:lnTo>
                  <a:pt x="3568" y="1071"/>
                </a:lnTo>
                <a:cubicBezTo>
                  <a:pt x="3580" y="1076"/>
                  <a:pt x="3587" y="1088"/>
                  <a:pt x="3587" y="1100"/>
                </a:cubicBezTo>
                <a:cubicBezTo>
                  <a:pt x="3587" y="1112"/>
                  <a:pt x="3580" y="1124"/>
                  <a:pt x="3568" y="1129"/>
                </a:cubicBezTo>
                <a:lnTo>
                  <a:pt x="3510" y="1156"/>
                </a:lnTo>
                <a:lnTo>
                  <a:pt x="3528" y="1128"/>
                </a:lnTo>
                <a:lnTo>
                  <a:pt x="3528" y="1293"/>
                </a:lnTo>
                <a:lnTo>
                  <a:pt x="3528" y="1380"/>
                </a:lnTo>
                <a:lnTo>
                  <a:pt x="3528" y="1375"/>
                </a:lnTo>
                <a:lnTo>
                  <a:pt x="3586" y="1710"/>
                </a:lnTo>
                <a:lnTo>
                  <a:pt x="3555" y="1684"/>
                </a:lnTo>
                <a:lnTo>
                  <a:pt x="3582" y="1684"/>
                </a:lnTo>
                <a:lnTo>
                  <a:pt x="3609" y="1684"/>
                </a:lnTo>
                <a:cubicBezTo>
                  <a:pt x="3621" y="1684"/>
                  <a:pt x="3632" y="1690"/>
                  <a:pt x="3638" y="1701"/>
                </a:cubicBezTo>
                <a:lnTo>
                  <a:pt x="3665" y="1757"/>
                </a:lnTo>
                <a:lnTo>
                  <a:pt x="3622" y="1742"/>
                </a:lnTo>
                <a:lnTo>
                  <a:pt x="3676" y="1715"/>
                </a:lnTo>
                <a:cubicBezTo>
                  <a:pt x="3681" y="1712"/>
                  <a:pt x="3685" y="1711"/>
                  <a:pt x="3691" y="1711"/>
                </a:cubicBezTo>
                <a:lnTo>
                  <a:pt x="3718" y="1711"/>
                </a:lnTo>
                <a:cubicBezTo>
                  <a:pt x="3730" y="1711"/>
                  <a:pt x="3741" y="1718"/>
                  <a:pt x="3746" y="1728"/>
                </a:cubicBezTo>
                <a:cubicBezTo>
                  <a:pt x="3752" y="1739"/>
                  <a:pt x="3751" y="1752"/>
                  <a:pt x="3744" y="1762"/>
                </a:cubicBezTo>
                <a:lnTo>
                  <a:pt x="3608" y="1955"/>
                </a:lnTo>
                <a:lnTo>
                  <a:pt x="3591" y="1906"/>
                </a:lnTo>
                <a:lnTo>
                  <a:pt x="3699" y="1937"/>
                </a:lnTo>
                <a:cubicBezTo>
                  <a:pt x="3708" y="1940"/>
                  <a:pt x="3715" y="1946"/>
                  <a:pt x="3719" y="1954"/>
                </a:cubicBezTo>
                <a:cubicBezTo>
                  <a:pt x="3723" y="1962"/>
                  <a:pt x="3724" y="1971"/>
                  <a:pt x="3720" y="1980"/>
                </a:cubicBezTo>
                <a:lnTo>
                  <a:pt x="3666" y="2118"/>
                </a:lnTo>
                <a:lnTo>
                  <a:pt x="3663" y="2089"/>
                </a:lnTo>
                <a:lnTo>
                  <a:pt x="3717" y="2172"/>
                </a:lnTo>
                <a:cubicBezTo>
                  <a:pt x="3721" y="2177"/>
                  <a:pt x="3723" y="2183"/>
                  <a:pt x="3723" y="2189"/>
                </a:cubicBezTo>
                <a:lnTo>
                  <a:pt x="3723" y="2524"/>
                </a:lnTo>
                <a:lnTo>
                  <a:pt x="3718" y="2508"/>
                </a:lnTo>
                <a:lnTo>
                  <a:pt x="3772" y="2594"/>
                </a:lnTo>
                <a:cubicBezTo>
                  <a:pt x="3775" y="2599"/>
                  <a:pt x="3777" y="2605"/>
                  <a:pt x="3777" y="2611"/>
                </a:cubicBezTo>
                <a:lnTo>
                  <a:pt x="3777" y="2805"/>
                </a:lnTo>
                <a:lnTo>
                  <a:pt x="3777" y="3030"/>
                </a:lnTo>
                <a:lnTo>
                  <a:pt x="3777" y="3168"/>
                </a:lnTo>
                <a:lnTo>
                  <a:pt x="3775" y="3156"/>
                </a:lnTo>
                <a:lnTo>
                  <a:pt x="3829" y="3298"/>
                </a:lnTo>
                <a:cubicBezTo>
                  <a:pt x="3834" y="3310"/>
                  <a:pt x="3831" y="3323"/>
                  <a:pt x="3822" y="3332"/>
                </a:cubicBezTo>
                <a:lnTo>
                  <a:pt x="3795" y="3360"/>
                </a:lnTo>
                <a:lnTo>
                  <a:pt x="3804" y="3332"/>
                </a:lnTo>
                <a:lnTo>
                  <a:pt x="3831" y="3498"/>
                </a:lnTo>
                <a:lnTo>
                  <a:pt x="3826" y="3485"/>
                </a:lnTo>
                <a:lnTo>
                  <a:pt x="3884" y="3572"/>
                </a:lnTo>
                <a:cubicBezTo>
                  <a:pt x="3889" y="3580"/>
                  <a:pt x="3891" y="3590"/>
                  <a:pt x="3888" y="3600"/>
                </a:cubicBezTo>
                <a:cubicBezTo>
                  <a:pt x="3885" y="3609"/>
                  <a:pt x="3878" y="3616"/>
                  <a:pt x="3869" y="3620"/>
                </a:cubicBezTo>
                <a:lnTo>
                  <a:pt x="3426" y="3786"/>
                </a:lnTo>
                <a:lnTo>
                  <a:pt x="3439" y="3776"/>
                </a:lnTo>
                <a:lnTo>
                  <a:pt x="3249" y="4001"/>
                </a:lnTo>
                <a:cubicBezTo>
                  <a:pt x="3243" y="4008"/>
                  <a:pt x="3235" y="4012"/>
                  <a:pt x="3227" y="4013"/>
                </a:cubicBezTo>
                <a:lnTo>
                  <a:pt x="2784" y="4040"/>
                </a:lnTo>
                <a:lnTo>
                  <a:pt x="2805" y="4031"/>
                </a:lnTo>
                <a:lnTo>
                  <a:pt x="2751" y="4086"/>
                </a:lnTo>
                <a:lnTo>
                  <a:pt x="2756" y="4048"/>
                </a:lnTo>
                <a:lnTo>
                  <a:pt x="2864" y="4245"/>
                </a:lnTo>
                <a:lnTo>
                  <a:pt x="2848" y="4231"/>
                </a:lnTo>
                <a:lnTo>
                  <a:pt x="3702" y="4566"/>
                </a:lnTo>
                <a:cubicBezTo>
                  <a:pt x="3713" y="4571"/>
                  <a:pt x="3721" y="4581"/>
                  <a:pt x="3722" y="4592"/>
                </a:cubicBezTo>
                <a:lnTo>
                  <a:pt x="3749" y="4813"/>
                </a:lnTo>
                <a:cubicBezTo>
                  <a:pt x="3751" y="4822"/>
                  <a:pt x="3748" y="4831"/>
                  <a:pt x="3742" y="4838"/>
                </a:cubicBezTo>
                <a:lnTo>
                  <a:pt x="3552" y="5063"/>
                </a:lnTo>
                <a:cubicBezTo>
                  <a:pt x="3549" y="5067"/>
                  <a:pt x="3545" y="5070"/>
                  <a:pt x="3540" y="5072"/>
                </a:cubicBezTo>
                <a:lnTo>
                  <a:pt x="3346" y="5154"/>
                </a:lnTo>
                <a:lnTo>
                  <a:pt x="3363" y="5138"/>
                </a:lnTo>
                <a:lnTo>
                  <a:pt x="3223" y="5446"/>
                </a:lnTo>
                <a:cubicBezTo>
                  <a:pt x="3220" y="5453"/>
                  <a:pt x="3214" y="5459"/>
                  <a:pt x="3207" y="5462"/>
                </a:cubicBezTo>
                <a:lnTo>
                  <a:pt x="3017" y="5549"/>
                </a:lnTo>
                <a:cubicBezTo>
                  <a:pt x="3014" y="5550"/>
                  <a:pt x="3012" y="5551"/>
                  <a:pt x="3010" y="5551"/>
                </a:cubicBezTo>
                <a:lnTo>
                  <a:pt x="2870" y="5579"/>
                </a:lnTo>
                <a:lnTo>
                  <a:pt x="2895" y="5553"/>
                </a:lnTo>
                <a:lnTo>
                  <a:pt x="2868" y="5692"/>
                </a:lnTo>
                <a:cubicBezTo>
                  <a:pt x="2866" y="5700"/>
                  <a:pt x="2861" y="5708"/>
                  <a:pt x="2854" y="5712"/>
                </a:cubicBezTo>
                <a:cubicBezTo>
                  <a:pt x="2846" y="5717"/>
                  <a:pt x="2837" y="5719"/>
                  <a:pt x="2829" y="5716"/>
                </a:cubicBezTo>
                <a:lnTo>
                  <a:pt x="2720" y="5689"/>
                </a:lnTo>
                <a:lnTo>
                  <a:pt x="2758" y="5669"/>
                </a:lnTo>
                <a:lnTo>
                  <a:pt x="2703" y="5808"/>
                </a:lnTo>
                <a:lnTo>
                  <a:pt x="2705" y="5802"/>
                </a:lnTo>
                <a:lnTo>
                  <a:pt x="2678" y="5944"/>
                </a:lnTo>
                <a:cubicBezTo>
                  <a:pt x="2677" y="5947"/>
                  <a:pt x="2676" y="5950"/>
                  <a:pt x="2674" y="5953"/>
                </a:cubicBezTo>
                <a:lnTo>
                  <a:pt x="2480" y="6316"/>
                </a:lnTo>
                <a:lnTo>
                  <a:pt x="2484" y="6301"/>
                </a:lnTo>
                <a:lnTo>
                  <a:pt x="2484" y="6356"/>
                </a:lnTo>
                <a:cubicBezTo>
                  <a:pt x="2484" y="6361"/>
                  <a:pt x="2483" y="6366"/>
                  <a:pt x="2481" y="6370"/>
                </a:cubicBezTo>
                <a:lnTo>
                  <a:pt x="2454" y="6426"/>
                </a:lnTo>
                <a:lnTo>
                  <a:pt x="2457" y="6406"/>
                </a:lnTo>
                <a:lnTo>
                  <a:pt x="2484" y="6576"/>
                </a:lnTo>
                <a:cubicBezTo>
                  <a:pt x="2484" y="6579"/>
                  <a:pt x="2484" y="6582"/>
                  <a:pt x="2484" y="6585"/>
                </a:cubicBezTo>
                <a:lnTo>
                  <a:pt x="2457" y="6783"/>
                </a:lnTo>
                <a:lnTo>
                  <a:pt x="2454" y="6764"/>
                </a:lnTo>
                <a:lnTo>
                  <a:pt x="2481" y="6820"/>
                </a:lnTo>
                <a:cubicBezTo>
                  <a:pt x="2489" y="6835"/>
                  <a:pt x="2482" y="6854"/>
                  <a:pt x="2467" y="6862"/>
                </a:cubicBezTo>
                <a:lnTo>
                  <a:pt x="2304" y="6945"/>
                </a:lnTo>
                <a:cubicBezTo>
                  <a:pt x="2295" y="6950"/>
                  <a:pt x="2284" y="6950"/>
                  <a:pt x="2275" y="6945"/>
                </a:cubicBezTo>
                <a:lnTo>
                  <a:pt x="2217" y="6918"/>
                </a:lnTo>
                <a:lnTo>
                  <a:pt x="2249" y="6915"/>
                </a:lnTo>
                <a:lnTo>
                  <a:pt x="2167" y="6971"/>
                </a:lnTo>
                <a:lnTo>
                  <a:pt x="2172" y="6967"/>
                </a:lnTo>
                <a:lnTo>
                  <a:pt x="2118" y="7022"/>
                </a:lnTo>
                <a:cubicBezTo>
                  <a:pt x="2113" y="7026"/>
                  <a:pt x="2108" y="7030"/>
                  <a:pt x="2101" y="7031"/>
                </a:cubicBezTo>
                <a:lnTo>
                  <a:pt x="1965" y="7058"/>
                </a:lnTo>
                <a:lnTo>
                  <a:pt x="1976" y="7054"/>
                </a:lnTo>
                <a:lnTo>
                  <a:pt x="1700" y="7224"/>
                </a:lnTo>
                <a:lnTo>
                  <a:pt x="1712" y="7211"/>
                </a:lnTo>
                <a:lnTo>
                  <a:pt x="1658" y="7321"/>
                </a:lnTo>
                <a:cubicBezTo>
                  <a:pt x="1654" y="7328"/>
                  <a:pt x="1648" y="7334"/>
                  <a:pt x="1641" y="7337"/>
                </a:cubicBezTo>
                <a:lnTo>
                  <a:pt x="1501" y="7392"/>
                </a:lnTo>
                <a:cubicBezTo>
                  <a:pt x="1497" y="7394"/>
                  <a:pt x="1493" y="7394"/>
                  <a:pt x="1489" y="7394"/>
                </a:cubicBezTo>
                <a:lnTo>
                  <a:pt x="1408" y="7394"/>
                </a:lnTo>
                <a:cubicBezTo>
                  <a:pt x="1403" y="7394"/>
                  <a:pt x="1399" y="7394"/>
                  <a:pt x="1395" y="7392"/>
                </a:cubicBezTo>
                <a:lnTo>
                  <a:pt x="1201" y="7309"/>
                </a:lnTo>
                <a:cubicBezTo>
                  <a:pt x="1199" y="7308"/>
                  <a:pt x="1197" y="7307"/>
                  <a:pt x="1196" y="7306"/>
                </a:cubicBezTo>
                <a:lnTo>
                  <a:pt x="866" y="7081"/>
                </a:lnTo>
                <a:cubicBezTo>
                  <a:pt x="861" y="7078"/>
                  <a:pt x="857" y="7074"/>
                  <a:pt x="855" y="7069"/>
                </a:cubicBezTo>
                <a:lnTo>
                  <a:pt x="828" y="7014"/>
                </a:lnTo>
                <a:lnTo>
                  <a:pt x="834" y="7022"/>
                </a:lnTo>
                <a:lnTo>
                  <a:pt x="779" y="6967"/>
                </a:lnTo>
                <a:lnTo>
                  <a:pt x="817" y="6973"/>
                </a:lnTo>
                <a:lnTo>
                  <a:pt x="762" y="7000"/>
                </a:lnTo>
                <a:cubicBezTo>
                  <a:pt x="754" y="7005"/>
                  <a:pt x="744" y="7005"/>
                  <a:pt x="735" y="7001"/>
                </a:cubicBezTo>
                <a:lnTo>
                  <a:pt x="405" y="6863"/>
                </a:lnTo>
                <a:cubicBezTo>
                  <a:pt x="402" y="6862"/>
                  <a:pt x="398" y="6859"/>
                  <a:pt x="395" y="6856"/>
                </a:cubicBezTo>
                <a:lnTo>
                  <a:pt x="228" y="6686"/>
                </a:lnTo>
                <a:lnTo>
                  <a:pt x="236" y="6693"/>
                </a:lnTo>
                <a:lnTo>
                  <a:pt x="19" y="6582"/>
                </a:lnTo>
                <a:close/>
                <a:moveTo>
                  <a:pt x="265" y="6635"/>
                </a:moveTo>
                <a:cubicBezTo>
                  <a:pt x="268" y="6637"/>
                  <a:pt x="271" y="6639"/>
                  <a:pt x="274" y="6642"/>
                </a:cubicBezTo>
                <a:lnTo>
                  <a:pt x="441" y="6811"/>
                </a:lnTo>
                <a:lnTo>
                  <a:pt x="430" y="6804"/>
                </a:lnTo>
                <a:lnTo>
                  <a:pt x="760" y="6942"/>
                </a:lnTo>
                <a:lnTo>
                  <a:pt x="733" y="6943"/>
                </a:lnTo>
                <a:lnTo>
                  <a:pt x="788" y="6916"/>
                </a:lnTo>
                <a:cubicBezTo>
                  <a:pt x="800" y="6909"/>
                  <a:pt x="815" y="6912"/>
                  <a:pt x="825" y="6922"/>
                </a:cubicBezTo>
                <a:lnTo>
                  <a:pt x="879" y="6977"/>
                </a:lnTo>
                <a:cubicBezTo>
                  <a:pt x="882" y="6979"/>
                  <a:pt x="884" y="6982"/>
                  <a:pt x="885" y="6985"/>
                </a:cubicBezTo>
                <a:lnTo>
                  <a:pt x="912" y="7041"/>
                </a:lnTo>
                <a:lnTo>
                  <a:pt x="902" y="7028"/>
                </a:lnTo>
                <a:lnTo>
                  <a:pt x="1232" y="7253"/>
                </a:lnTo>
                <a:lnTo>
                  <a:pt x="1226" y="7250"/>
                </a:lnTo>
                <a:lnTo>
                  <a:pt x="1420" y="7333"/>
                </a:lnTo>
                <a:lnTo>
                  <a:pt x="1408" y="7330"/>
                </a:lnTo>
                <a:lnTo>
                  <a:pt x="1489" y="7330"/>
                </a:lnTo>
                <a:lnTo>
                  <a:pt x="1478" y="7333"/>
                </a:lnTo>
                <a:lnTo>
                  <a:pt x="1617" y="7277"/>
                </a:lnTo>
                <a:lnTo>
                  <a:pt x="1600" y="7293"/>
                </a:lnTo>
                <a:lnTo>
                  <a:pt x="1655" y="7183"/>
                </a:lnTo>
                <a:cubicBezTo>
                  <a:pt x="1657" y="7177"/>
                  <a:pt x="1662" y="7173"/>
                  <a:pt x="1667" y="7169"/>
                </a:cubicBezTo>
                <a:lnTo>
                  <a:pt x="1942" y="7000"/>
                </a:lnTo>
                <a:cubicBezTo>
                  <a:pt x="1945" y="6998"/>
                  <a:pt x="1949" y="6996"/>
                  <a:pt x="1953" y="6996"/>
                </a:cubicBezTo>
                <a:lnTo>
                  <a:pt x="2089" y="6968"/>
                </a:lnTo>
                <a:lnTo>
                  <a:pt x="2072" y="6977"/>
                </a:lnTo>
                <a:lnTo>
                  <a:pt x="2126" y="6922"/>
                </a:lnTo>
                <a:cubicBezTo>
                  <a:pt x="2128" y="6920"/>
                  <a:pt x="2130" y="6919"/>
                  <a:pt x="2131" y="6918"/>
                </a:cubicBezTo>
                <a:lnTo>
                  <a:pt x="2213" y="6862"/>
                </a:lnTo>
                <a:cubicBezTo>
                  <a:pt x="2222" y="6856"/>
                  <a:pt x="2234" y="6855"/>
                  <a:pt x="2245" y="6860"/>
                </a:cubicBezTo>
                <a:lnTo>
                  <a:pt x="2303" y="6888"/>
                </a:lnTo>
                <a:lnTo>
                  <a:pt x="2275" y="6888"/>
                </a:lnTo>
                <a:lnTo>
                  <a:pt x="2438" y="6805"/>
                </a:lnTo>
                <a:lnTo>
                  <a:pt x="2423" y="6848"/>
                </a:lnTo>
                <a:lnTo>
                  <a:pt x="2396" y="6793"/>
                </a:lnTo>
                <a:cubicBezTo>
                  <a:pt x="2393" y="6787"/>
                  <a:pt x="2392" y="6780"/>
                  <a:pt x="2393" y="6774"/>
                </a:cubicBezTo>
                <a:lnTo>
                  <a:pt x="2420" y="6577"/>
                </a:lnTo>
                <a:lnTo>
                  <a:pt x="2421" y="6586"/>
                </a:lnTo>
                <a:lnTo>
                  <a:pt x="2393" y="6417"/>
                </a:lnTo>
                <a:cubicBezTo>
                  <a:pt x="2392" y="6410"/>
                  <a:pt x="2393" y="6403"/>
                  <a:pt x="2396" y="6397"/>
                </a:cubicBezTo>
                <a:lnTo>
                  <a:pt x="2423" y="6342"/>
                </a:lnTo>
                <a:lnTo>
                  <a:pt x="2420" y="6356"/>
                </a:lnTo>
                <a:lnTo>
                  <a:pt x="2420" y="6301"/>
                </a:lnTo>
                <a:cubicBezTo>
                  <a:pt x="2420" y="6296"/>
                  <a:pt x="2421" y="6291"/>
                  <a:pt x="2424" y="6286"/>
                </a:cubicBezTo>
                <a:lnTo>
                  <a:pt x="2618" y="5923"/>
                </a:lnTo>
                <a:lnTo>
                  <a:pt x="2615" y="5932"/>
                </a:lnTo>
                <a:lnTo>
                  <a:pt x="2642" y="5790"/>
                </a:lnTo>
                <a:cubicBezTo>
                  <a:pt x="2642" y="5788"/>
                  <a:pt x="2643" y="5786"/>
                  <a:pt x="2644" y="5784"/>
                </a:cubicBezTo>
                <a:lnTo>
                  <a:pt x="2698" y="5646"/>
                </a:lnTo>
                <a:cubicBezTo>
                  <a:pt x="2704" y="5631"/>
                  <a:pt x="2720" y="5623"/>
                  <a:pt x="2736" y="5627"/>
                </a:cubicBezTo>
                <a:lnTo>
                  <a:pt x="2844" y="5654"/>
                </a:lnTo>
                <a:lnTo>
                  <a:pt x="2805" y="5679"/>
                </a:lnTo>
                <a:lnTo>
                  <a:pt x="2832" y="5541"/>
                </a:lnTo>
                <a:cubicBezTo>
                  <a:pt x="2835" y="5528"/>
                  <a:pt x="2845" y="5518"/>
                  <a:pt x="2857" y="5516"/>
                </a:cubicBezTo>
                <a:lnTo>
                  <a:pt x="2997" y="5488"/>
                </a:lnTo>
                <a:lnTo>
                  <a:pt x="2990" y="5491"/>
                </a:lnTo>
                <a:lnTo>
                  <a:pt x="3180" y="5404"/>
                </a:lnTo>
                <a:lnTo>
                  <a:pt x="3164" y="5420"/>
                </a:lnTo>
                <a:lnTo>
                  <a:pt x="3304" y="5112"/>
                </a:lnTo>
                <a:cubicBezTo>
                  <a:pt x="3308" y="5104"/>
                  <a:pt x="3313" y="5099"/>
                  <a:pt x="3321" y="5096"/>
                </a:cubicBezTo>
                <a:lnTo>
                  <a:pt x="3515" y="5013"/>
                </a:lnTo>
                <a:lnTo>
                  <a:pt x="3503" y="5021"/>
                </a:lnTo>
                <a:lnTo>
                  <a:pt x="3693" y="4797"/>
                </a:lnTo>
                <a:lnTo>
                  <a:pt x="3686" y="4821"/>
                </a:lnTo>
                <a:lnTo>
                  <a:pt x="3659" y="4600"/>
                </a:lnTo>
                <a:lnTo>
                  <a:pt x="3679" y="4626"/>
                </a:lnTo>
                <a:lnTo>
                  <a:pt x="2825" y="4291"/>
                </a:lnTo>
                <a:cubicBezTo>
                  <a:pt x="2818" y="4288"/>
                  <a:pt x="2812" y="4283"/>
                  <a:pt x="2808" y="4276"/>
                </a:cubicBezTo>
                <a:lnTo>
                  <a:pt x="2700" y="4079"/>
                </a:lnTo>
                <a:cubicBezTo>
                  <a:pt x="2693" y="4067"/>
                  <a:pt x="2695" y="4051"/>
                  <a:pt x="2705" y="4041"/>
                </a:cubicBezTo>
                <a:lnTo>
                  <a:pt x="2759" y="3986"/>
                </a:lnTo>
                <a:cubicBezTo>
                  <a:pt x="2765" y="3980"/>
                  <a:pt x="2772" y="3977"/>
                  <a:pt x="2780" y="3976"/>
                </a:cubicBezTo>
                <a:lnTo>
                  <a:pt x="3223" y="3949"/>
                </a:lnTo>
                <a:lnTo>
                  <a:pt x="3200" y="3960"/>
                </a:lnTo>
                <a:lnTo>
                  <a:pt x="3390" y="3735"/>
                </a:lnTo>
                <a:cubicBezTo>
                  <a:pt x="3394" y="3731"/>
                  <a:pt x="3399" y="3728"/>
                  <a:pt x="3404" y="3726"/>
                </a:cubicBezTo>
                <a:lnTo>
                  <a:pt x="3846" y="3560"/>
                </a:lnTo>
                <a:lnTo>
                  <a:pt x="3831" y="3608"/>
                </a:lnTo>
                <a:lnTo>
                  <a:pt x="3773" y="3521"/>
                </a:lnTo>
                <a:cubicBezTo>
                  <a:pt x="3770" y="3517"/>
                  <a:pt x="3768" y="3513"/>
                  <a:pt x="3768" y="3508"/>
                </a:cubicBezTo>
                <a:lnTo>
                  <a:pt x="3740" y="3343"/>
                </a:lnTo>
                <a:cubicBezTo>
                  <a:pt x="3739" y="3332"/>
                  <a:pt x="3742" y="3322"/>
                  <a:pt x="3749" y="3315"/>
                </a:cubicBezTo>
                <a:lnTo>
                  <a:pt x="3776" y="3287"/>
                </a:lnTo>
                <a:lnTo>
                  <a:pt x="3769" y="3321"/>
                </a:lnTo>
                <a:lnTo>
                  <a:pt x="3715" y="3179"/>
                </a:lnTo>
                <a:cubicBezTo>
                  <a:pt x="3714" y="3175"/>
                  <a:pt x="3713" y="3172"/>
                  <a:pt x="3713" y="3168"/>
                </a:cubicBezTo>
                <a:lnTo>
                  <a:pt x="3713" y="3030"/>
                </a:lnTo>
                <a:lnTo>
                  <a:pt x="3713" y="2805"/>
                </a:lnTo>
                <a:lnTo>
                  <a:pt x="3713" y="2611"/>
                </a:lnTo>
                <a:lnTo>
                  <a:pt x="3718" y="2628"/>
                </a:lnTo>
                <a:lnTo>
                  <a:pt x="3663" y="2541"/>
                </a:lnTo>
                <a:cubicBezTo>
                  <a:pt x="3660" y="2536"/>
                  <a:pt x="3659" y="2530"/>
                  <a:pt x="3659" y="2524"/>
                </a:cubicBezTo>
                <a:lnTo>
                  <a:pt x="3659" y="2189"/>
                </a:lnTo>
                <a:lnTo>
                  <a:pt x="3664" y="2207"/>
                </a:lnTo>
                <a:lnTo>
                  <a:pt x="3609" y="2124"/>
                </a:lnTo>
                <a:cubicBezTo>
                  <a:pt x="3604" y="2115"/>
                  <a:pt x="3603" y="2104"/>
                  <a:pt x="3606" y="2094"/>
                </a:cubicBezTo>
                <a:lnTo>
                  <a:pt x="3661" y="1956"/>
                </a:lnTo>
                <a:lnTo>
                  <a:pt x="3682" y="1999"/>
                </a:lnTo>
                <a:lnTo>
                  <a:pt x="3573" y="1967"/>
                </a:lnTo>
                <a:cubicBezTo>
                  <a:pt x="3563" y="1964"/>
                  <a:pt x="3555" y="1957"/>
                  <a:pt x="3552" y="1947"/>
                </a:cubicBezTo>
                <a:cubicBezTo>
                  <a:pt x="3548" y="1937"/>
                  <a:pt x="3550" y="1927"/>
                  <a:pt x="3556" y="1918"/>
                </a:cubicBezTo>
                <a:lnTo>
                  <a:pt x="3692" y="1725"/>
                </a:lnTo>
                <a:lnTo>
                  <a:pt x="3718" y="1775"/>
                </a:lnTo>
                <a:lnTo>
                  <a:pt x="3691" y="1775"/>
                </a:lnTo>
                <a:lnTo>
                  <a:pt x="3705" y="1772"/>
                </a:lnTo>
                <a:lnTo>
                  <a:pt x="3651" y="1799"/>
                </a:lnTo>
                <a:cubicBezTo>
                  <a:pt x="3643" y="1803"/>
                  <a:pt x="3634" y="1804"/>
                  <a:pt x="3626" y="1801"/>
                </a:cubicBezTo>
                <a:cubicBezTo>
                  <a:pt x="3618" y="1798"/>
                  <a:pt x="3611" y="1793"/>
                  <a:pt x="3607" y="1785"/>
                </a:cubicBezTo>
                <a:lnTo>
                  <a:pt x="3580" y="1730"/>
                </a:lnTo>
                <a:lnTo>
                  <a:pt x="3609" y="1748"/>
                </a:lnTo>
                <a:lnTo>
                  <a:pt x="3582" y="1748"/>
                </a:lnTo>
                <a:lnTo>
                  <a:pt x="3555" y="1748"/>
                </a:lnTo>
                <a:cubicBezTo>
                  <a:pt x="3539" y="1748"/>
                  <a:pt x="3526" y="1736"/>
                  <a:pt x="3523" y="1721"/>
                </a:cubicBezTo>
                <a:lnTo>
                  <a:pt x="3465" y="1386"/>
                </a:lnTo>
                <a:cubicBezTo>
                  <a:pt x="3465" y="1384"/>
                  <a:pt x="3464" y="1382"/>
                  <a:pt x="3464" y="1380"/>
                </a:cubicBezTo>
                <a:lnTo>
                  <a:pt x="3464" y="1293"/>
                </a:lnTo>
                <a:lnTo>
                  <a:pt x="3464" y="1128"/>
                </a:lnTo>
                <a:cubicBezTo>
                  <a:pt x="3464" y="1115"/>
                  <a:pt x="3472" y="1104"/>
                  <a:pt x="3483" y="1099"/>
                </a:cubicBezTo>
                <a:lnTo>
                  <a:pt x="3541" y="1071"/>
                </a:lnTo>
                <a:lnTo>
                  <a:pt x="3541" y="1129"/>
                </a:lnTo>
                <a:lnTo>
                  <a:pt x="3483" y="1101"/>
                </a:lnTo>
                <a:lnTo>
                  <a:pt x="3292" y="1014"/>
                </a:lnTo>
                <a:lnTo>
                  <a:pt x="3125" y="931"/>
                </a:lnTo>
                <a:lnTo>
                  <a:pt x="3133" y="934"/>
                </a:lnTo>
                <a:lnTo>
                  <a:pt x="2997" y="906"/>
                </a:lnTo>
                <a:cubicBezTo>
                  <a:pt x="2995" y="906"/>
                  <a:pt x="2993" y="905"/>
                  <a:pt x="2992" y="905"/>
                </a:cubicBezTo>
                <a:lnTo>
                  <a:pt x="2852" y="850"/>
                </a:lnTo>
                <a:cubicBezTo>
                  <a:pt x="2850" y="849"/>
                  <a:pt x="2849" y="848"/>
                  <a:pt x="2847" y="847"/>
                </a:cubicBezTo>
                <a:lnTo>
                  <a:pt x="2711" y="764"/>
                </a:lnTo>
                <a:lnTo>
                  <a:pt x="2716" y="767"/>
                </a:lnTo>
                <a:lnTo>
                  <a:pt x="2495" y="680"/>
                </a:lnTo>
                <a:lnTo>
                  <a:pt x="2532" y="669"/>
                </a:lnTo>
                <a:lnTo>
                  <a:pt x="2369" y="894"/>
                </a:lnTo>
                <a:cubicBezTo>
                  <a:pt x="2366" y="899"/>
                  <a:pt x="2361" y="903"/>
                  <a:pt x="2355" y="905"/>
                </a:cubicBezTo>
                <a:lnTo>
                  <a:pt x="2215" y="960"/>
                </a:lnTo>
                <a:cubicBezTo>
                  <a:pt x="2204" y="965"/>
                  <a:pt x="2191" y="962"/>
                  <a:pt x="2182" y="954"/>
                </a:cubicBezTo>
                <a:lnTo>
                  <a:pt x="1797" y="590"/>
                </a:lnTo>
                <a:cubicBezTo>
                  <a:pt x="1796" y="589"/>
                  <a:pt x="1795" y="588"/>
                  <a:pt x="1794" y="587"/>
                </a:cubicBezTo>
                <a:lnTo>
                  <a:pt x="1573" y="307"/>
                </a:lnTo>
                <a:cubicBezTo>
                  <a:pt x="1571" y="304"/>
                  <a:pt x="1569" y="301"/>
                  <a:pt x="1568" y="297"/>
                </a:cubicBezTo>
                <a:lnTo>
                  <a:pt x="1540" y="214"/>
                </a:lnTo>
                <a:lnTo>
                  <a:pt x="1550" y="228"/>
                </a:lnTo>
                <a:lnTo>
                  <a:pt x="1359" y="58"/>
                </a:lnTo>
                <a:lnTo>
                  <a:pt x="1400" y="60"/>
                </a:lnTo>
                <a:lnTo>
                  <a:pt x="1288" y="147"/>
                </a:lnTo>
                <a:lnTo>
                  <a:pt x="1298" y="110"/>
                </a:lnTo>
                <a:lnTo>
                  <a:pt x="1329" y="193"/>
                </a:lnTo>
                <a:cubicBezTo>
                  <a:pt x="1330" y="197"/>
                  <a:pt x="1331" y="200"/>
                  <a:pt x="1331" y="204"/>
                </a:cubicBezTo>
                <a:lnTo>
                  <a:pt x="1331" y="540"/>
                </a:lnTo>
                <a:cubicBezTo>
                  <a:pt x="1331" y="544"/>
                  <a:pt x="1330" y="547"/>
                  <a:pt x="1329" y="551"/>
                </a:cubicBezTo>
                <a:lnTo>
                  <a:pt x="1189" y="914"/>
                </a:lnTo>
                <a:lnTo>
                  <a:pt x="1182" y="880"/>
                </a:lnTo>
                <a:lnTo>
                  <a:pt x="1236" y="935"/>
                </a:lnTo>
                <a:cubicBezTo>
                  <a:pt x="1248" y="948"/>
                  <a:pt x="1249" y="967"/>
                  <a:pt x="1237" y="980"/>
                </a:cubicBezTo>
                <a:lnTo>
                  <a:pt x="1183" y="1039"/>
                </a:lnTo>
                <a:lnTo>
                  <a:pt x="1191" y="1011"/>
                </a:lnTo>
                <a:lnTo>
                  <a:pt x="1218" y="1149"/>
                </a:lnTo>
                <a:cubicBezTo>
                  <a:pt x="1220" y="1157"/>
                  <a:pt x="1218" y="1166"/>
                  <a:pt x="1213" y="1173"/>
                </a:cubicBezTo>
                <a:lnTo>
                  <a:pt x="1159" y="1256"/>
                </a:lnTo>
                <a:cubicBezTo>
                  <a:pt x="1151" y="1268"/>
                  <a:pt x="1136" y="1273"/>
                  <a:pt x="1122" y="1268"/>
                </a:cubicBezTo>
                <a:lnTo>
                  <a:pt x="1040" y="1241"/>
                </a:lnTo>
                <a:lnTo>
                  <a:pt x="1079" y="1225"/>
                </a:lnTo>
                <a:lnTo>
                  <a:pt x="1052" y="1280"/>
                </a:lnTo>
                <a:lnTo>
                  <a:pt x="1055" y="1263"/>
                </a:lnTo>
                <a:lnTo>
                  <a:pt x="1082" y="1596"/>
                </a:lnTo>
                <a:lnTo>
                  <a:pt x="1136" y="1903"/>
                </a:lnTo>
                <a:lnTo>
                  <a:pt x="1131" y="1890"/>
                </a:lnTo>
                <a:lnTo>
                  <a:pt x="1213" y="2005"/>
                </a:lnTo>
                <a:cubicBezTo>
                  <a:pt x="1215" y="2008"/>
                  <a:pt x="1217" y="2012"/>
                  <a:pt x="1218" y="2016"/>
                </a:cubicBezTo>
                <a:lnTo>
                  <a:pt x="1245" y="2126"/>
                </a:lnTo>
                <a:cubicBezTo>
                  <a:pt x="1245" y="2129"/>
                  <a:pt x="1246" y="2131"/>
                  <a:pt x="1246" y="2134"/>
                </a:cubicBezTo>
                <a:lnTo>
                  <a:pt x="1246" y="2189"/>
                </a:lnTo>
                <a:lnTo>
                  <a:pt x="1246" y="2272"/>
                </a:lnTo>
                <a:lnTo>
                  <a:pt x="1232" y="2246"/>
                </a:lnTo>
                <a:lnTo>
                  <a:pt x="1317" y="2305"/>
                </a:lnTo>
                <a:cubicBezTo>
                  <a:pt x="1319" y="2306"/>
                  <a:pt x="1320" y="2307"/>
                  <a:pt x="1322" y="2309"/>
                </a:cubicBezTo>
                <a:lnTo>
                  <a:pt x="1349" y="2336"/>
                </a:lnTo>
                <a:cubicBezTo>
                  <a:pt x="1355" y="2342"/>
                  <a:pt x="1358" y="2351"/>
                  <a:pt x="1358" y="2359"/>
                </a:cubicBezTo>
                <a:cubicBezTo>
                  <a:pt x="1358" y="2368"/>
                  <a:pt x="1355" y="2376"/>
                  <a:pt x="1348" y="2382"/>
                </a:cubicBezTo>
                <a:lnTo>
                  <a:pt x="1290" y="2437"/>
                </a:lnTo>
                <a:lnTo>
                  <a:pt x="1300" y="2412"/>
                </a:lnTo>
                <a:lnTo>
                  <a:pt x="1331" y="2915"/>
                </a:lnTo>
                <a:lnTo>
                  <a:pt x="1331" y="2974"/>
                </a:lnTo>
                <a:lnTo>
                  <a:pt x="1326" y="2957"/>
                </a:lnTo>
                <a:lnTo>
                  <a:pt x="1380" y="3040"/>
                </a:lnTo>
                <a:cubicBezTo>
                  <a:pt x="1385" y="3047"/>
                  <a:pt x="1387" y="3057"/>
                  <a:pt x="1384" y="3066"/>
                </a:cubicBezTo>
                <a:cubicBezTo>
                  <a:pt x="1382" y="3075"/>
                  <a:pt x="1376" y="3082"/>
                  <a:pt x="1368" y="3086"/>
                </a:cubicBezTo>
                <a:lnTo>
                  <a:pt x="1255" y="3141"/>
                </a:lnTo>
                <a:lnTo>
                  <a:pt x="1272" y="3121"/>
                </a:lnTo>
                <a:lnTo>
                  <a:pt x="1217" y="3318"/>
                </a:lnTo>
                <a:cubicBezTo>
                  <a:pt x="1214" y="3332"/>
                  <a:pt x="1201" y="3342"/>
                  <a:pt x="1186" y="3342"/>
                </a:cubicBezTo>
                <a:lnTo>
                  <a:pt x="1132" y="3342"/>
                </a:lnTo>
                <a:lnTo>
                  <a:pt x="1155" y="3332"/>
                </a:lnTo>
                <a:lnTo>
                  <a:pt x="1101" y="3387"/>
                </a:lnTo>
                <a:lnTo>
                  <a:pt x="1107" y="3379"/>
                </a:lnTo>
                <a:lnTo>
                  <a:pt x="1079" y="3434"/>
                </a:lnTo>
                <a:cubicBezTo>
                  <a:pt x="1076" y="3441"/>
                  <a:pt x="1071" y="3446"/>
                  <a:pt x="1065" y="3449"/>
                </a:cubicBezTo>
                <a:lnTo>
                  <a:pt x="1011" y="3476"/>
                </a:lnTo>
                <a:lnTo>
                  <a:pt x="1028" y="3448"/>
                </a:lnTo>
                <a:lnTo>
                  <a:pt x="1028" y="3476"/>
                </a:lnTo>
                <a:cubicBezTo>
                  <a:pt x="1028" y="3493"/>
                  <a:pt x="1014" y="3508"/>
                  <a:pt x="996" y="3508"/>
                </a:cubicBezTo>
                <a:lnTo>
                  <a:pt x="938" y="3508"/>
                </a:lnTo>
                <a:lnTo>
                  <a:pt x="970" y="3476"/>
                </a:lnTo>
                <a:lnTo>
                  <a:pt x="970" y="3673"/>
                </a:lnTo>
                <a:cubicBezTo>
                  <a:pt x="970" y="3687"/>
                  <a:pt x="961" y="3699"/>
                  <a:pt x="948" y="3703"/>
                </a:cubicBezTo>
                <a:lnTo>
                  <a:pt x="867" y="3731"/>
                </a:lnTo>
                <a:lnTo>
                  <a:pt x="885" y="3715"/>
                </a:lnTo>
                <a:lnTo>
                  <a:pt x="831" y="3825"/>
                </a:lnTo>
                <a:lnTo>
                  <a:pt x="833" y="3802"/>
                </a:lnTo>
                <a:lnTo>
                  <a:pt x="887" y="4000"/>
                </a:lnTo>
                <a:cubicBezTo>
                  <a:pt x="888" y="4001"/>
                  <a:pt x="888" y="4003"/>
                  <a:pt x="888" y="4004"/>
                </a:cubicBezTo>
                <a:lnTo>
                  <a:pt x="915" y="4229"/>
                </a:lnTo>
                <a:cubicBezTo>
                  <a:pt x="916" y="4234"/>
                  <a:pt x="916" y="4239"/>
                  <a:pt x="914" y="4244"/>
                </a:cubicBezTo>
                <a:lnTo>
                  <a:pt x="778" y="4634"/>
                </a:lnTo>
                <a:lnTo>
                  <a:pt x="751" y="4717"/>
                </a:lnTo>
                <a:lnTo>
                  <a:pt x="749" y="4691"/>
                </a:lnTo>
                <a:lnTo>
                  <a:pt x="857" y="4889"/>
                </a:lnTo>
                <a:cubicBezTo>
                  <a:pt x="859" y="4892"/>
                  <a:pt x="861" y="4897"/>
                  <a:pt x="861" y="4901"/>
                </a:cubicBezTo>
                <a:lnTo>
                  <a:pt x="888" y="5181"/>
                </a:lnTo>
                <a:cubicBezTo>
                  <a:pt x="889" y="5188"/>
                  <a:pt x="887" y="5196"/>
                  <a:pt x="883" y="5202"/>
                </a:cubicBezTo>
                <a:lnTo>
                  <a:pt x="720" y="5450"/>
                </a:lnTo>
                <a:lnTo>
                  <a:pt x="725" y="5439"/>
                </a:lnTo>
                <a:lnTo>
                  <a:pt x="698" y="5581"/>
                </a:lnTo>
                <a:cubicBezTo>
                  <a:pt x="696" y="5588"/>
                  <a:pt x="692" y="5595"/>
                  <a:pt x="687" y="5600"/>
                </a:cubicBezTo>
                <a:lnTo>
                  <a:pt x="520" y="5738"/>
                </a:lnTo>
                <a:lnTo>
                  <a:pt x="525" y="5732"/>
                </a:lnTo>
                <a:lnTo>
                  <a:pt x="416" y="5874"/>
                </a:lnTo>
                <a:lnTo>
                  <a:pt x="419" y="5869"/>
                </a:lnTo>
                <a:lnTo>
                  <a:pt x="279" y="6150"/>
                </a:lnTo>
                <a:lnTo>
                  <a:pt x="62" y="6568"/>
                </a:lnTo>
                <a:lnTo>
                  <a:pt x="48" y="6525"/>
                </a:lnTo>
                <a:lnTo>
                  <a:pt x="265" y="663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Freeform 196"/>
          <p:cNvSpPr>
            <a:spLocks noEditPoints="1"/>
          </p:cNvSpPr>
          <p:nvPr/>
        </p:nvSpPr>
        <p:spPr bwMode="auto">
          <a:xfrm>
            <a:off x="7808022" y="2846367"/>
            <a:ext cx="1263650" cy="1225550"/>
          </a:xfrm>
          <a:custGeom>
            <a:avLst/>
            <a:gdLst/>
            <a:ahLst/>
            <a:cxnLst>
              <a:cxn ang="0">
                <a:pos x="31" y="239"/>
              </a:cxn>
              <a:cxn ang="0">
                <a:pos x="394" y="160"/>
              </a:cxn>
              <a:cxn ang="0">
                <a:pos x="504" y="340"/>
              </a:cxn>
              <a:cxn ang="0">
                <a:pos x="608" y="247"/>
              </a:cxn>
              <a:cxn ang="0">
                <a:pos x="767" y="144"/>
              </a:cxn>
              <a:cxn ang="0">
                <a:pos x="1076" y="1"/>
              </a:cxn>
              <a:cxn ang="0">
                <a:pos x="1423" y="142"/>
              </a:cxn>
              <a:cxn ang="0">
                <a:pos x="1465" y="194"/>
              </a:cxn>
              <a:cxn ang="0">
                <a:pos x="1725" y="700"/>
              </a:cxn>
              <a:cxn ang="0">
                <a:pos x="2181" y="1272"/>
              </a:cxn>
              <a:cxn ang="0">
                <a:pos x="2533" y="1178"/>
              </a:cxn>
              <a:cxn ang="0">
                <a:pos x="2485" y="1515"/>
              </a:cxn>
              <a:cxn ang="0">
                <a:pos x="2372" y="1533"/>
              </a:cxn>
              <a:cxn ang="0">
                <a:pos x="2324" y="1551"/>
              </a:cxn>
              <a:cxn ang="0">
                <a:pos x="2186" y="2015"/>
              </a:cxn>
              <a:cxn ang="0">
                <a:pos x="1959" y="2372"/>
              </a:cxn>
              <a:cxn ang="0">
                <a:pos x="1714" y="2409"/>
              </a:cxn>
              <a:cxn ang="0">
                <a:pos x="1399" y="2352"/>
              </a:cxn>
              <a:cxn ang="0">
                <a:pos x="1276" y="2144"/>
              </a:cxn>
              <a:cxn ang="0">
                <a:pos x="1270" y="1739"/>
              </a:cxn>
              <a:cxn ang="0">
                <a:pos x="1239" y="1647"/>
              </a:cxn>
              <a:cxn ang="0">
                <a:pos x="1184" y="1675"/>
              </a:cxn>
              <a:cxn ang="0">
                <a:pos x="1046" y="1766"/>
              </a:cxn>
              <a:cxn ang="0">
                <a:pos x="731" y="1592"/>
              </a:cxn>
              <a:cxn ang="0">
                <a:pos x="609" y="1207"/>
              </a:cxn>
              <a:cxn ang="0">
                <a:pos x="440" y="1065"/>
              </a:cxn>
              <a:cxn ang="0">
                <a:pos x="333" y="965"/>
              </a:cxn>
              <a:cxn ang="0">
                <a:pos x="308" y="691"/>
              </a:cxn>
              <a:cxn ang="0">
                <a:pos x="31" y="437"/>
              </a:cxn>
              <a:cxn ang="0">
                <a:pos x="233" y="447"/>
              </a:cxn>
              <a:cxn ang="0">
                <a:pos x="350" y="704"/>
              </a:cxn>
              <a:cxn ang="0">
                <a:pos x="363" y="923"/>
              </a:cxn>
              <a:cxn ang="0">
                <a:pos x="503" y="1057"/>
              </a:cxn>
              <a:cxn ang="0">
                <a:pos x="640" y="1170"/>
              </a:cxn>
              <a:cxn ang="0">
                <a:pos x="780" y="1558"/>
              </a:cxn>
              <a:cxn ang="0">
                <a:pos x="1035" y="1708"/>
              </a:cxn>
              <a:cxn ang="0">
                <a:pos x="1162" y="1620"/>
              </a:cxn>
              <a:cxn ang="0">
                <a:pos x="1216" y="1593"/>
              </a:cxn>
              <a:cxn ang="0">
                <a:pos x="1361" y="1928"/>
              </a:cxn>
              <a:cxn ang="0">
                <a:pos x="1409" y="2221"/>
              </a:cxn>
              <a:cxn ang="0">
                <a:pos x="1699" y="2403"/>
              </a:cxn>
              <a:cxn ang="0">
                <a:pos x="1823" y="2345"/>
              </a:cxn>
              <a:cxn ang="0">
                <a:pos x="1966" y="2274"/>
              </a:cxn>
              <a:cxn ang="0">
                <a:pos x="2123" y="2007"/>
              </a:cxn>
              <a:cxn ang="0">
                <a:pos x="2294" y="1506"/>
              </a:cxn>
              <a:cxn ang="0">
                <a:pos x="2334" y="1482"/>
              </a:cxn>
              <a:cxn ang="0">
                <a:pos x="2512" y="1451"/>
              </a:cxn>
              <a:cxn ang="0">
                <a:pos x="2384" y="1261"/>
              </a:cxn>
              <a:cxn ang="0">
                <a:pos x="1770" y="776"/>
              </a:cxn>
              <a:cxn ang="0">
                <a:pos x="1655" y="227"/>
              </a:cxn>
              <a:cxn ang="0">
                <a:pos x="1409" y="185"/>
              </a:cxn>
              <a:cxn ang="0">
                <a:pos x="1060" y="58"/>
              </a:cxn>
              <a:cxn ang="0">
                <a:pos x="772" y="193"/>
              </a:cxn>
              <a:cxn ang="0">
                <a:pos x="671" y="259"/>
              </a:cxn>
              <a:cxn ang="0">
                <a:pos x="440" y="423"/>
              </a:cxn>
              <a:cxn ang="0">
                <a:pos x="360" y="263"/>
              </a:cxn>
              <a:cxn ang="0">
                <a:pos x="116" y="212"/>
              </a:cxn>
              <a:cxn ang="0">
                <a:pos x="61" y="353"/>
              </a:cxn>
            </a:cxnLst>
            <a:rect l="0" t="0" r="r" b="b"/>
            <a:pathLst>
              <a:path w="2544" h="2468">
                <a:moveTo>
                  <a:pt x="4" y="382"/>
                </a:moveTo>
                <a:cubicBezTo>
                  <a:pt x="0" y="375"/>
                  <a:pt x="0" y="367"/>
                  <a:pt x="1" y="360"/>
                </a:cubicBezTo>
                <a:lnTo>
                  <a:pt x="29" y="246"/>
                </a:lnTo>
                <a:cubicBezTo>
                  <a:pt x="29" y="243"/>
                  <a:pt x="30" y="241"/>
                  <a:pt x="31" y="239"/>
                </a:cubicBezTo>
                <a:lnTo>
                  <a:pt x="58" y="184"/>
                </a:lnTo>
                <a:cubicBezTo>
                  <a:pt x="63" y="174"/>
                  <a:pt x="73" y="167"/>
                  <a:pt x="84" y="166"/>
                </a:cubicBezTo>
                <a:lnTo>
                  <a:pt x="360" y="139"/>
                </a:lnTo>
                <a:cubicBezTo>
                  <a:pt x="375" y="137"/>
                  <a:pt x="389" y="146"/>
                  <a:pt x="394" y="160"/>
                </a:cubicBezTo>
                <a:lnTo>
                  <a:pt x="421" y="243"/>
                </a:lnTo>
                <a:lnTo>
                  <a:pt x="414" y="231"/>
                </a:lnTo>
                <a:lnTo>
                  <a:pt x="496" y="318"/>
                </a:lnTo>
                <a:cubicBezTo>
                  <a:pt x="501" y="324"/>
                  <a:pt x="504" y="332"/>
                  <a:pt x="504" y="340"/>
                </a:cubicBezTo>
                <a:lnTo>
                  <a:pt x="504" y="423"/>
                </a:lnTo>
                <a:lnTo>
                  <a:pt x="450" y="400"/>
                </a:lnTo>
                <a:lnTo>
                  <a:pt x="617" y="231"/>
                </a:lnTo>
                <a:lnTo>
                  <a:pt x="608" y="247"/>
                </a:lnTo>
                <a:lnTo>
                  <a:pt x="636" y="109"/>
                </a:lnTo>
                <a:cubicBezTo>
                  <a:pt x="638" y="99"/>
                  <a:pt x="645" y="90"/>
                  <a:pt x="655" y="86"/>
                </a:cubicBezTo>
                <a:cubicBezTo>
                  <a:pt x="665" y="82"/>
                  <a:pt x="676" y="83"/>
                  <a:pt x="685" y="89"/>
                </a:cubicBezTo>
                <a:lnTo>
                  <a:pt x="767" y="144"/>
                </a:lnTo>
                <a:lnTo>
                  <a:pt x="726" y="148"/>
                </a:lnTo>
                <a:lnTo>
                  <a:pt x="835" y="38"/>
                </a:lnTo>
                <a:cubicBezTo>
                  <a:pt x="840" y="32"/>
                  <a:pt x="847" y="29"/>
                  <a:pt x="854" y="28"/>
                </a:cubicBezTo>
                <a:lnTo>
                  <a:pt x="1076" y="1"/>
                </a:lnTo>
                <a:cubicBezTo>
                  <a:pt x="1084" y="0"/>
                  <a:pt x="1093" y="2"/>
                  <a:pt x="1099" y="7"/>
                </a:cubicBezTo>
                <a:lnTo>
                  <a:pt x="1349" y="200"/>
                </a:lnTo>
                <a:lnTo>
                  <a:pt x="1314" y="197"/>
                </a:lnTo>
                <a:lnTo>
                  <a:pt x="1423" y="142"/>
                </a:lnTo>
                <a:cubicBezTo>
                  <a:pt x="1431" y="138"/>
                  <a:pt x="1440" y="137"/>
                  <a:pt x="1448" y="140"/>
                </a:cubicBezTo>
                <a:cubicBezTo>
                  <a:pt x="1456" y="143"/>
                  <a:pt x="1463" y="149"/>
                  <a:pt x="1467" y="156"/>
                </a:cubicBezTo>
                <a:lnTo>
                  <a:pt x="1494" y="211"/>
                </a:lnTo>
                <a:lnTo>
                  <a:pt x="1465" y="194"/>
                </a:lnTo>
                <a:lnTo>
                  <a:pt x="1687" y="194"/>
                </a:lnTo>
                <a:cubicBezTo>
                  <a:pt x="1704" y="194"/>
                  <a:pt x="1718" y="207"/>
                  <a:pt x="1719" y="224"/>
                </a:cubicBezTo>
                <a:lnTo>
                  <a:pt x="1746" y="728"/>
                </a:lnTo>
                <a:lnTo>
                  <a:pt x="1725" y="700"/>
                </a:lnTo>
                <a:lnTo>
                  <a:pt x="1806" y="727"/>
                </a:lnTo>
                <a:cubicBezTo>
                  <a:pt x="1813" y="729"/>
                  <a:pt x="1819" y="734"/>
                  <a:pt x="1822" y="739"/>
                </a:cubicBezTo>
                <a:lnTo>
                  <a:pt x="2072" y="1102"/>
                </a:lnTo>
                <a:lnTo>
                  <a:pt x="2181" y="1272"/>
                </a:lnTo>
                <a:lnTo>
                  <a:pt x="2146" y="1259"/>
                </a:lnTo>
                <a:lnTo>
                  <a:pt x="2368" y="1200"/>
                </a:lnTo>
                <a:lnTo>
                  <a:pt x="2506" y="1172"/>
                </a:lnTo>
                <a:cubicBezTo>
                  <a:pt x="2516" y="1170"/>
                  <a:pt x="2525" y="1172"/>
                  <a:pt x="2533" y="1178"/>
                </a:cubicBezTo>
                <a:cubicBezTo>
                  <a:pt x="2540" y="1184"/>
                  <a:pt x="2544" y="1193"/>
                  <a:pt x="2544" y="1203"/>
                </a:cubicBezTo>
                <a:lnTo>
                  <a:pt x="2544" y="1483"/>
                </a:lnTo>
                <a:cubicBezTo>
                  <a:pt x="2544" y="1500"/>
                  <a:pt x="2530" y="1515"/>
                  <a:pt x="2512" y="1515"/>
                </a:cubicBezTo>
                <a:lnTo>
                  <a:pt x="2485" y="1515"/>
                </a:lnTo>
                <a:lnTo>
                  <a:pt x="2403" y="1515"/>
                </a:lnTo>
                <a:lnTo>
                  <a:pt x="2418" y="1511"/>
                </a:lnTo>
                <a:lnTo>
                  <a:pt x="2363" y="1539"/>
                </a:lnTo>
                <a:lnTo>
                  <a:pt x="2372" y="1533"/>
                </a:lnTo>
                <a:lnTo>
                  <a:pt x="2344" y="1560"/>
                </a:lnTo>
                <a:cubicBezTo>
                  <a:pt x="2338" y="1566"/>
                  <a:pt x="2330" y="1570"/>
                  <a:pt x="2322" y="1570"/>
                </a:cubicBezTo>
                <a:lnTo>
                  <a:pt x="2294" y="1570"/>
                </a:lnTo>
                <a:lnTo>
                  <a:pt x="2324" y="1551"/>
                </a:lnTo>
                <a:lnTo>
                  <a:pt x="2296" y="1610"/>
                </a:lnTo>
                <a:lnTo>
                  <a:pt x="2239" y="1799"/>
                </a:lnTo>
                <a:lnTo>
                  <a:pt x="2185" y="2022"/>
                </a:lnTo>
                <a:lnTo>
                  <a:pt x="2186" y="2015"/>
                </a:lnTo>
                <a:lnTo>
                  <a:pt x="2186" y="2097"/>
                </a:lnTo>
                <a:cubicBezTo>
                  <a:pt x="2186" y="2105"/>
                  <a:pt x="2184" y="2112"/>
                  <a:pt x="2179" y="2118"/>
                </a:cubicBezTo>
                <a:lnTo>
                  <a:pt x="2015" y="2315"/>
                </a:lnTo>
                <a:lnTo>
                  <a:pt x="1959" y="2372"/>
                </a:lnTo>
                <a:cubicBezTo>
                  <a:pt x="1955" y="2376"/>
                  <a:pt x="1950" y="2379"/>
                  <a:pt x="1944" y="2381"/>
                </a:cubicBezTo>
                <a:lnTo>
                  <a:pt x="1831" y="2408"/>
                </a:lnTo>
                <a:cubicBezTo>
                  <a:pt x="1828" y="2409"/>
                  <a:pt x="1826" y="2409"/>
                  <a:pt x="1823" y="2409"/>
                </a:cubicBezTo>
                <a:lnTo>
                  <a:pt x="1714" y="2409"/>
                </a:lnTo>
                <a:lnTo>
                  <a:pt x="1743" y="2391"/>
                </a:lnTo>
                <a:lnTo>
                  <a:pt x="1716" y="2447"/>
                </a:lnTo>
                <a:cubicBezTo>
                  <a:pt x="1708" y="2462"/>
                  <a:pt x="1691" y="2468"/>
                  <a:pt x="1675" y="2462"/>
                </a:cubicBezTo>
                <a:lnTo>
                  <a:pt x="1399" y="2352"/>
                </a:lnTo>
                <a:cubicBezTo>
                  <a:pt x="1390" y="2348"/>
                  <a:pt x="1383" y="2341"/>
                  <a:pt x="1380" y="2332"/>
                </a:cubicBezTo>
                <a:lnTo>
                  <a:pt x="1353" y="2249"/>
                </a:lnTo>
                <a:lnTo>
                  <a:pt x="1357" y="2258"/>
                </a:lnTo>
                <a:lnTo>
                  <a:pt x="1276" y="2144"/>
                </a:lnTo>
                <a:cubicBezTo>
                  <a:pt x="1271" y="2137"/>
                  <a:pt x="1269" y="2129"/>
                  <a:pt x="1270" y="2121"/>
                </a:cubicBezTo>
                <a:lnTo>
                  <a:pt x="1297" y="1928"/>
                </a:lnTo>
                <a:lnTo>
                  <a:pt x="1297" y="1936"/>
                </a:lnTo>
                <a:lnTo>
                  <a:pt x="1270" y="1739"/>
                </a:lnTo>
                <a:lnTo>
                  <a:pt x="1240" y="1633"/>
                </a:lnTo>
                <a:lnTo>
                  <a:pt x="1271" y="1657"/>
                </a:lnTo>
                <a:lnTo>
                  <a:pt x="1216" y="1657"/>
                </a:lnTo>
                <a:lnTo>
                  <a:pt x="1239" y="1647"/>
                </a:lnTo>
                <a:lnTo>
                  <a:pt x="1212" y="1675"/>
                </a:lnTo>
                <a:cubicBezTo>
                  <a:pt x="1206" y="1681"/>
                  <a:pt x="1197" y="1684"/>
                  <a:pt x="1189" y="1684"/>
                </a:cubicBezTo>
                <a:lnTo>
                  <a:pt x="1162" y="1684"/>
                </a:lnTo>
                <a:lnTo>
                  <a:pt x="1184" y="1675"/>
                </a:lnTo>
                <a:lnTo>
                  <a:pt x="1157" y="1702"/>
                </a:lnTo>
                <a:cubicBezTo>
                  <a:pt x="1156" y="1704"/>
                  <a:pt x="1154" y="1705"/>
                  <a:pt x="1152" y="1706"/>
                </a:cubicBezTo>
                <a:lnTo>
                  <a:pt x="1070" y="1761"/>
                </a:lnTo>
                <a:cubicBezTo>
                  <a:pt x="1063" y="1766"/>
                  <a:pt x="1055" y="1768"/>
                  <a:pt x="1046" y="1766"/>
                </a:cubicBezTo>
                <a:lnTo>
                  <a:pt x="770" y="1711"/>
                </a:lnTo>
                <a:cubicBezTo>
                  <a:pt x="758" y="1709"/>
                  <a:pt x="748" y="1699"/>
                  <a:pt x="745" y="1687"/>
                </a:cubicBezTo>
                <a:lnTo>
                  <a:pt x="718" y="1573"/>
                </a:lnTo>
                <a:lnTo>
                  <a:pt x="731" y="1592"/>
                </a:lnTo>
                <a:lnTo>
                  <a:pt x="649" y="1537"/>
                </a:lnTo>
                <a:cubicBezTo>
                  <a:pt x="642" y="1532"/>
                  <a:pt x="637" y="1524"/>
                  <a:pt x="636" y="1516"/>
                </a:cubicBezTo>
                <a:lnTo>
                  <a:pt x="577" y="1181"/>
                </a:lnTo>
                <a:lnTo>
                  <a:pt x="609" y="1207"/>
                </a:lnTo>
                <a:lnTo>
                  <a:pt x="500" y="1207"/>
                </a:lnTo>
                <a:cubicBezTo>
                  <a:pt x="485" y="1207"/>
                  <a:pt x="472" y="1197"/>
                  <a:pt x="469" y="1183"/>
                </a:cubicBezTo>
                <a:lnTo>
                  <a:pt x="441" y="1073"/>
                </a:lnTo>
                <a:cubicBezTo>
                  <a:pt x="441" y="1070"/>
                  <a:pt x="440" y="1068"/>
                  <a:pt x="440" y="1065"/>
                </a:cubicBezTo>
                <a:lnTo>
                  <a:pt x="440" y="955"/>
                </a:lnTo>
                <a:lnTo>
                  <a:pt x="472" y="987"/>
                </a:lnTo>
                <a:lnTo>
                  <a:pt x="363" y="987"/>
                </a:lnTo>
                <a:cubicBezTo>
                  <a:pt x="350" y="987"/>
                  <a:pt x="337" y="978"/>
                  <a:pt x="333" y="965"/>
                </a:cubicBezTo>
                <a:lnTo>
                  <a:pt x="247" y="713"/>
                </a:lnTo>
                <a:cubicBezTo>
                  <a:pt x="242" y="697"/>
                  <a:pt x="249" y="680"/>
                  <a:pt x="264" y="673"/>
                </a:cubicBezTo>
                <a:lnTo>
                  <a:pt x="322" y="646"/>
                </a:lnTo>
                <a:lnTo>
                  <a:pt x="308" y="691"/>
                </a:lnTo>
                <a:lnTo>
                  <a:pt x="195" y="494"/>
                </a:lnTo>
                <a:lnTo>
                  <a:pt x="213" y="508"/>
                </a:lnTo>
                <a:lnTo>
                  <a:pt x="49" y="453"/>
                </a:lnTo>
                <a:cubicBezTo>
                  <a:pt x="41" y="450"/>
                  <a:pt x="35" y="444"/>
                  <a:pt x="31" y="437"/>
                </a:cubicBezTo>
                <a:lnTo>
                  <a:pt x="4" y="382"/>
                </a:lnTo>
                <a:close/>
                <a:moveTo>
                  <a:pt x="88" y="408"/>
                </a:moveTo>
                <a:lnTo>
                  <a:pt x="70" y="392"/>
                </a:lnTo>
                <a:lnTo>
                  <a:pt x="233" y="447"/>
                </a:lnTo>
                <a:cubicBezTo>
                  <a:pt x="241" y="450"/>
                  <a:pt x="247" y="455"/>
                  <a:pt x="251" y="462"/>
                </a:cubicBezTo>
                <a:lnTo>
                  <a:pt x="364" y="659"/>
                </a:lnTo>
                <a:cubicBezTo>
                  <a:pt x="368" y="667"/>
                  <a:pt x="369" y="676"/>
                  <a:pt x="367" y="684"/>
                </a:cubicBezTo>
                <a:cubicBezTo>
                  <a:pt x="364" y="693"/>
                  <a:pt x="358" y="700"/>
                  <a:pt x="350" y="704"/>
                </a:cubicBezTo>
                <a:lnTo>
                  <a:pt x="291" y="731"/>
                </a:lnTo>
                <a:lnTo>
                  <a:pt x="308" y="692"/>
                </a:lnTo>
                <a:lnTo>
                  <a:pt x="394" y="944"/>
                </a:lnTo>
                <a:lnTo>
                  <a:pt x="363" y="923"/>
                </a:lnTo>
                <a:lnTo>
                  <a:pt x="472" y="923"/>
                </a:lnTo>
                <a:cubicBezTo>
                  <a:pt x="490" y="923"/>
                  <a:pt x="504" y="937"/>
                  <a:pt x="504" y="955"/>
                </a:cubicBezTo>
                <a:lnTo>
                  <a:pt x="504" y="1065"/>
                </a:lnTo>
                <a:lnTo>
                  <a:pt x="503" y="1057"/>
                </a:lnTo>
                <a:lnTo>
                  <a:pt x="531" y="1168"/>
                </a:lnTo>
                <a:lnTo>
                  <a:pt x="500" y="1143"/>
                </a:lnTo>
                <a:lnTo>
                  <a:pt x="609" y="1143"/>
                </a:lnTo>
                <a:cubicBezTo>
                  <a:pt x="624" y="1143"/>
                  <a:pt x="638" y="1155"/>
                  <a:pt x="640" y="1170"/>
                </a:cubicBezTo>
                <a:lnTo>
                  <a:pt x="699" y="1505"/>
                </a:lnTo>
                <a:lnTo>
                  <a:pt x="685" y="1484"/>
                </a:lnTo>
                <a:lnTo>
                  <a:pt x="767" y="1539"/>
                </a:lnTo>
                <a:cubicBezTo>
                  <a:pt x="773" y="1543"/>
                  <a:pt x="778" y="1550"/>
                  <a:pt x="780" y="1558"/>
                </a:cubicBezTo>
                <a:lnTo>
                  <a:pt x="807" y="1672"/>
                </a:lnTo>
                <a:lnTo>
                  <a:pt x="782" y="1648"/>
                </a:lnTo>
                <a:lnTo>
                  <a:pt x="1059" y="1704"/>
                </a:lnTo>
                <a:lnTo>
                  <a:pt x="1035" y="1708"/>
                </a:lnTo>
                <a:lnTo>
                  <a:pt x="1116" y="1653"/>
                </a:lnTo>
                <a:lnTo>
                  <a:pt x="1111" y="1657"/>
                </a:lnTo>
                <a:lnTo>
                  <a:pt x="1139" y="1630"/>
                </a:lnTo>
                <a:cubicBezTo>
                  <a:pt x="1145" y="1624"/>
                  <a:pt x="1153" y="1620"/>
                  <a:pt x="1162" y="1620"/>
                </a:cubicBezTo>
                <a:lnTo>
                  <a:pt x="1189" y="1620"/>
                </a:lnTo>
                <a:lnTo>
                  <a:pt x="1166" y="1630"/>
                </a:lnTo>
                <a:lnTo>
                  <a:pt x="1193" y="1602"/>
                </a:lnTo>
                <a:cubicBezTo>
                  <a:pt x="1199" y="1596"/>
                  <a:pt x="1207" y="1593"/>
                  <a:pt x="1216" y="1593"/>
                </a:cubicBezTo>
                <a:lnTo>
                  <a:pt x="1271" y="1593"/>
                </a:lnTo>
                <a:cubicBezTo>
                  <a:pt x="1285" y="1593"/>
                  <a:pt x="1297" y="1602"/>
                  <a:pt x="1301" y="1616"/>
                </a:cubicBezTo>
                <a:lnTo>
                  <a:pt x="1333" y="1731"/>
                </a:lnTo>
                <a:lnTo>
                  <a:pt x="1361" y="1928"/>
                </a:lnTo>
                <a:cubicBezTo>
                  <a:pt x="1361" y="1931"/>
                  <a:pt x="1361" y="1934"/>
                  <a:pt x="1361" y="1936"/>
                </a:cubicBezTo>
                <a:lnTo>
                  <a:pt x="1333" y="2130"/>
                </a:lnTo>
                <a:lnTo>
                  <a:pt x="1328" y="2106"/>
                </a:lnTo>
                <a:lnTo>
                  <a:pt x="1409" y="2221"/>
                </a:lnTo>
                <a:cubicBezTo>
                  <a:pt x="1411" y="2223"/>
                  <a:pt x="1413" y="2226"/>
                  <a:pt x="1414" y="2229"/>
                </a:cubicBezTo>
                <a:lnTo>
                  <a:pt x="1441" y="2312"/>
                </a:lnTo>
                <a:lnTo>
                  <a:pt x="1423" y="2292"/>
                </a:lnTo>
                <a:lnTo>
                  <a:pt x="1699" y="2403"/>
                </a:lnTo>
                <a:lnTo>
                  <a:pt x="1658" y="2418"/>
                </a:lnTo>
                <a:lnTo>
                  <a:pt x="1686" y="2363"/>
                </a:lnTo>
                <a:cubicBezTo>
                  <a:pt x="1691" y="2352"/>
                  <a:pt x="1702" y="2345"/>
                  <a:pt x="1714" y="2345"/>
                </a:cubicBezTo>
                <a:lnTo>
                  <a:pt x="1823" y="2345"/>
                </a:lnTo>
                <a:lnTo>
                  <a:pt x="1816" y="2346"/>
                </a:lnTo>
                <a:lnTo>
                  <a:pt x="1929" y="2319"/>
                </a:lnTo>
                <a:lnTo>
                  <a:pt x="1913" y="2327"/>
                </a:lnTo>
                <a:lnTo>
                  <a:pt x="1966" y="2274"/>
                </a:lnTo>
                <a:lnTo>
                  <a:pt x="2130" y="2077"/>
                </a:lnTo>
                <a:lnTo>
                  <a:pt x="2122" y="2097"/>
                </a:lnTo>
                <a:lnTo>
                  <a:pt x="2122" y="2015"/>
                </a:lnTo>
                <a:cubicBezTo>
                  <a:pt x="2122" y="2012"/>
                  <a:pt x="2123" y="2010"/>
                  <a:pt x="2123" y="2007"/>
                </a:cubicBezTo>
                <a:lnTo>
                  <a:pt x="2178" y="1781"/>
                </a:lnTo>
                <a:lnTo>
                  <a:pt x="2238" y="1584"/>
                </a:lnTo>
                <a:lnTo>
                  <a:pt x="2265" y="1524"/>
                </a:lnTo>
                <a:cubicBezTo>
                  <a:pt x="2271" y="1513"/>
                  <a:pt x="2282" y="1506"/>
                  <a:pt x="2294" y="1506"/>
                </a:cubicBezTo>
                <a:lnTo>
                  <a:pt x="2322" y="1506"/>
                </a:lnTo>
                <a:lnTo>
                  <a:pt x="2299" y="1515"/>
                </a:lnTo>
                <a:lnTo>
                  <a:pt x="2326" y="1488"/>
                </a:lnTo>
                <a:cubicBezTo>
                  <a:pt x="2329" y="1485"/>
                  <a:pt x="2331" y="1483"/>
                  <a:pt x="2334" y="1482"/>
                </a:cubicBezTo>
                <a:lnTo>
                  <a:pt x="2389" y="1454"/>
                </a:lnTo>
                <a:cubicBezTo>
                  <a:pt x="2393" y="1452"/>
                  <a:pt x="2398" y="1451"/>
                  <a:pt x="2403" y="1451"/>
                </a:cubicBezTo>
                <a:lnTo>
                  <a:pt x="2485" y="1451"/>
                </a:lnTo>
                <a:lnTo>
                  <a:pt x="2512" y="1451"/>
                </a:lnTo>
                <a:lnTo>
                  <a:pt x="2480" y="1483"/>
                </a:lnTo>
                <a:lnTo>
                  <a:pt x="2480" y="1203"/>
                </a:lnTo>
                <a:lnTo>
                  <a:pt x="2519" y="1234"/>
                </a:lnTo>
                <a:lnTo>
                  <a:pt x="2384" y="1261"/>
                </a:lnTo>
                <a:lnTo>
                  <a:pt x="2163" y="1321"/>
                </a:lnTo>
                <a:cubicBezTo>
                  <a:pt x="2149" y="1324"/>
                  <a:pt x="2135" y="1319"/>
                  <a:pt x="2127" y="1307"/>
                </a:cubicBezTo>
                <a:lnTo>
                  <a:pt x="2019" y="1138"/>
                </a:lnTo>
                <a:lnTo>
                  <a:pt x="1770" y="776"/>
                </a:lnTo>
                <a:lnTo>
                  <a:pt x="1786" y="788"/>
                </a:lnTo>
                <a:lnTo>
                  <a:pt x="1704" y="760"/>
                </a:lnTo>
                <a:cubicBezTo>
                  <a:pt x="1692" y="756"/>
                  <a:pt x="1683" y="745"/>
                  <a:pt x="1682" y="732"/>
                </a:cubicBezTo>
                <a:lnTo>
                  <a:pt x="1655" y="227"/>
                </a:lnTo>
                <a:lnTo>
                  <a:pt x="1687" y="258"/>
                </a:lnTo>
                <a:lnTo>
                  <a:pt x="1465" y="258"/>
                </a:lnTo>
                <a:cubicBezTo>
                  <a:pt x="1453" y="258"/>
                  <a:pt x="1442" y="251"/>
                  <a:pt x="1436" y="240"/>
                </a:cubicBezTo>
                <a:lnTo>
                  <a:pt x="1409" y="185"/>
                </a:lnTo>
                <a:lnTo>
                  <a:pt x="1452" y="199"/>
                </a:lnTo>
                <a:lnTo>
                  <a:pt x="1343" y="254"/>
                </a:lnTo>
                <a:cubicBezTo>
                  <a:pt x="1332" y="260"/>
                  <a:pt x="1319" y="258"/>
                  <a:pt x="1309" y="251"/>
                </a:cubicBezTo>
                <a:lnTo>
                  <a:pt x="1060" y="58"/>
                </a:lnTo>
                <a:lnTo>
                  <a:pt x="1084" y="64"/>
                </a:lnTo>
                <a:lnTo>
                  <a:pt x="862" y="92"/>
                </a:lnTo>
                <a:lnTo>
                  <a:pt x="881" y="83"/>
                </a:lnTo>
                <a:lnTo>
                  <a:pt x="772" y="193"/>
                </a:lnTo>
                <a:cubicBezTo>
                  <a:pt x="761" y="204"/>
                  <a:pt x="744" y="206"/>
                  <a:pt x="731" y="197"/>
                </a:cubicBezTo>
                <a:lnTo>
                  <a:pt x="649" y="142"/>
                </a:lnTo>
                <a:lnTo>
                  <a:pt x="698" y="121"/>
                </a:lnTo>
                <a:lnTo>
                  <a:pt x="671" y="259"/>
                </a:lnTo>
                <a:cubicBezTo>
                  <a:pt x="670" y="266"/>
                  <a:pt x="667" y="271"/>
                  <a:pt x="663" y="276"/>
                </a:cubicBezTo>
                <a:lnTo>
                  <a:pt x="495" y="445"/>
                </a:lnTo>
                <a:cubicBezTo>
                  <a:pt x="486" y="454"/>
                  <a:pt x="472" y="457"/>
                  <a:pt x="460" y="452"/>
                </a:cubicBezTo>
                <a:cubicBezTo>
                  <a:pt x="448" y="447"/>
                  <a:pt x="440" y="436"/>
                  <a:pt x="440" y="423"/>
                </a:cubicBezTo>
                <a:lnTo>
                  <a:pt x="440" y="340"/>
                </a:lnTo>
                <a:lnTo>
                  <a:pt x="449" y="362"/>
                </a:lnTo>
                <a:lnTo>
                  <a:pt x="367" y="275"/>
                </a:lnTo>
                <a:cubicBezTo>
                  <a:pt x="364" y="272"/>
                  <a:pt x="362" y="268"/>
                  <a:pt x="360" y="263"/>
                </a:cubicBezTo>
                <a:lnTo>
                  <a:pt x="333" y="180"/>
                </a:lnTo>
                <a:lnTo>
                  <a:pt x="367" y="202"/>
                </a:lnTo>
                <a:lnTo>
                  <a:pt x="90" y="230"/>
                </a:lnTo>
                <a:lnTo>
                  <a:pt x="116" y="212"/>
                </a:lnTo>
                <a:lnTo>
                  <a:pt x="88" y="267"/>
                </a:lnTo>
                <a:lnTo>
                  <a:pt x="91" y="261"/>
                </a:lnTo>
                <a:lnTo>
                  <a:pt x="64" y="375"/>
                </a:lnTo>
                <a:lnTo>
                  <a:pt x="61" y="353"/>
                </a:lnTo>
                <a:lnTo>
                  <a:pt x="88" y="40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9" name="Title 4"/>
          <p:cNvSpPr txBox="1">
            <a:spLocks/>
          </p:cNvSpPr>
          <p:nvPr/>
        </p:nvSpPr>
        <p:spPr bwMode="auto">
          <a:xfrm>
            <a:off x="2805485" y="-2928982"/>
            <a:ext cx="9624060" cy="118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significant transactions are occurring in parallel with </a:t>
            </a:r>
            <a:r>
              <a:rPr kumimoji="0" lang="en-GB" sz="26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Shaping a healthier future</a:t>
            </a:r>
            <a:endParaRPr kumimoji="0" lang="en-GB" sz="26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34418" y="6728998"/>
            <a:ext cx="2495127" cy="569325"/>
          </a:xfrm>
        </p:spPr>
        <p:txBody>
          <a:bodyPr/>
          <a:lstStyle/>
          <a:p>
            <a:fld id="{D34B57DF-344D-4FD1-B72F-E291D66080C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1" name="AutoShape 179"/>
          <p:cNvSpPr>
            <a:spLocks noChangeAspect="1" noChangeArrowheads="1" noTextEdit="1"/>
          </p:cNvSpPr>
          <p:nvPr/>
        </p:nvSpPr>
        <p:spPr bwMode="auto">
          <a:xfrm>
            <a:off x="3710620" y="-20375"/>
            <a:ext cx="7319961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" name="Freeform 181"/>
          <p:cNvSpPr>
            <a:spLocks/>
          </p:cNvSpPr>
          <p:nvPr/>
        </p:nvSpPr>
        <p:spPr bwMode="auto">
          <a:xfrm>
            <a:off x="5066345" y="1708413"/>
            <a:ext cx="2112962" cy="1470025"/>
          </a:xfrm>
          <a:custGeom>
            <a:avLst/>
            <a:gdLst/>
            <a:ahLst/>
            <a:cxnLst>
              <a:cxn ang="0">
                <a:pos x="42" y="648"/>
              </a:cxn>
              <a:cxn ang="0">
                <a:pos x="145" y="612"/>
              </a:cxn>
              <a:cxn ang="0">
                <a:pos x="250" y="490"/>
              </a:cxn>
              <a:cxn ang="0">
                <a:pos x="301" y="351"/>
              </a:cxn>
              <a:cxn ang="0">
                <a:pos x="0" y="184"/>
              </a:cxn>
              <a:cxn ang="0">
                <a:pos x="155" y="158"/>
              </a:cxn>
              <a:cxn ang="0">
                <a:pos x="353" y="36"/>
              </a:cxn>
              <a:cxn ang="0">
                <a:pos x="481" y="26"/>
              </a:cxn>
              <a:cxn ang="0">
                <a:pos x="618" y="26"/>
              </a:cxn>
              <a:cxn ang="0">
                <a:pos x="670" y="44"/>
              </a:cxn>
              <a:cxn ang="0">
                <a:pos x="713" y="62"/>
              </a:cxn>
              <a:cxn ang="0">
                <a:pos x="824" y="149"/>
              </a:cxn>
              <a:cxn ang="0">
                <a:pos x="868" y="237"/>
              </a:cxn>
              <a:cxn ang="0">
                <a:pos x="860" y="368"/>
              </a:cxn>
              <a:cxn ang="0">
                <a:pos x="1066" y="342"/>
              </a:cxn>
              <a:cxn ang="0">
                <a:pos x="1005" y="420"/>
              </a:cxn>
              <a:cxn ang="0">
                <a:pos x="1152" y="464"/>
              </a:cxn>
              <a:cxn ang="0">
                <a:pos x="1331" y="455"/>
              </a:cxn>
              <a:cxn ang="0">
                <a:pos x="1263" y="612"/>
              </a:cxn>
              <a:cxn ang="0">
                <a:pos x="1272" y="787"/>
              </a:cxn>
              <a:cxn ang="0">
                <a:pos x="1203" y="813"/>
              </a:cxn>
              <a:cxn ang="0">
                <a:pos x="1220" y="866"/>
              </a:cxn>
              <a:cxn ang="0">
                <a:pos x="1066" y="909"/>
              </a:cxn>
              <a:cxn ang="0">
                <a:pos x="1005" y="787"/>
              </a:cxn>
              <a:cxn ang="0">
                <a:pos x="936" y="821"/>
              </a:cxn>
              <a:cxn ang="0">
                <a:pos x="851" y="821"/>
              </a:cxn>
              <a:cxn ang="0">
                <a:pos x="808" y="857"/>
              </a:cxn>
              <a:cxn ang="0">
                <a:pos x="748" y="892"/>
              </a:cxn>
              <a:cxn ang="0">
                <a:pos x="601" y="821"/>
              </a:cxn>
              <a:cxn ang="0">
                <a:pos x="447" y="770"/>
              </a:cxn>
              <a:cxn ang="0">
                <a:pos x="318" y="821"/>
              </a:cxn>
              <a:cxn ang="0">
                <a:pos x="275" y="849"/>
              </a:cxn>
              <a:cxn ang="0">
                <a:pos x="275" y="804"/>
              </a:cxn>
              <a:cxn ang="0">
                <a:pos x="206" y="778"/>
              </a:cxn>
            </a:cxnLst>
            <a:rect l="0" t="0" r="r" b="b"/>
            <a:pathLst>
              <a:path w="1331" h="926">
                <a:moveTo>
                  <a:pt x="34" y="691"/>
                </a:moveTo>
                <a:lnTo>
                  <a:pt x="42" y="648"/>
                </a:lnTo>
                <a:lnTo>
                  <a:pt x="86" y="639"/>
                </a:lnTo>
                <a:lnTo>
                  <a:pt x="145" y="612"/>
                </a:lnTo>
                <a:lnTo>
                  <a:pt x="189" y="516"/>
                </a:lnTo>
                <a:lnTo>
                  <a:pt x="250" y="490"/>
                </a:lnTo>
                <a:lnTo>
                  <a:pt x="309" y="420"/>
                </a:lnTo>
                <a:lnTo>
                  <a:pt x="301" y="351"/>
                </a:lnTo>
                <a:lnTo>
                  <a:pt x="34" y="246"/>
                </a:lnTo>
                <a:lnTo>
                  <a:pt x="0" y="184"/>
                </a:lnTo>
                <a:lnTo>
                  <a:pt x="17" y="167"/>
                </a:lnTo>
                <a:lnTo>
                  <a:pt x="155" y="158"/>
                </a:lnTo>
                <a:lnTo>
                  <a:pt x="215" y="88"/>
                </a:lnTo>
                <a:lnTo>
                  <a:pt x="353" y="36"/>
                </a:lnTo>
                <a:lnTo>
                  <a:pt x="370" y="53"/>
                </a:lnTo>
                <a:lnTo>
                  <a:pt x="481" y="26"/>
                </a:lnTo>
                <a:lnTo>
                  <a:pt x="584" y="0"/>
                </a:lnTo>
                <a:lnTo>
                  <a:pt x="618" y="26"/>
                </a:lnTo>
                <a:lnTo>
                  <a:pt x="644" y="36"/>
                </a:lnTo>
                <a:lnTo>
                  <a:pt x="670" y="44"/>
                </a:lnTo>
                <a:lnTo>
                  <a:pt x="679" y="62"/>
                </a:lnTo>
                <a:lnTo>
                  <a:pt x="713" y="62"/>
                </a:lnTo>
                <a:lnTo>
                  <a:pt x="782" y="105"/>
                </a:lnTo>
                <a:lnTo>
                  <a:pt x="824" y="149"/>
                </a:lnTo>
                <a:lnTo>
                  <a:pt x="842" y="175"/>
                </a:lnTo>
                <a:lnTo>
                  <a:pt x="868" y="237"/>
                </a:lnTo>
                <a:lnTo>
                  <a:pt x="894" y="297"/>
                </a:lnTo>
                <a:lnTo>
                  <a:pt x="860" y="368"/>
                </a:lnTo>
                <a:lnTo>
                  <a:pt x="877" y="394"/>
                </a:lnTo>
                <a:lnTo>
                  <a:pt x="1066" y="342"/>
                </a:lnTo>
                <a:lnTo>
                  <a:pt x="1083" y="411"/>
                </a:lnTo>
                <a:lnTo>
                  <a:pt x="1005" y="420"/>
                </a:lnTo>
                <a:lnTo>
                  <a:pt x="1031" y="464"/>
                </a:lnTo>
                <a:lnTo>
                  <a:pt x="1152" y="464"/>
                </a:lnTo>
                <a:lnTo>
                  <a:pt x="1314" y="420"/>
                </a:lnTo>
                <a:lnTo>
                  <a:pt x="1331" y="455"/>
                </a:lnTo>
                <a:lnTo>
                  <a:pt x="1263" y="551"/>
                </a:lnTo>
                <a:lnTo>
                  <a:pt x="1263" y="612"/>
                </a:lnTo>
                <a:lnTo>
                  <a:pt x="1281" y="787"/>
                </a:lnTo>
                <a:lnTo>
                  <a:pt x="1272" y="787"/>
                </a:lnTo>
                <a:lnTo>
                  <a:pt x="1272" y="813"/>
                </a:lnTo>
                <a:lnTo>
                  <a:pt x="1203" y="813"/>
                </a:lnTo>
                <a:lnTo>
                  <a:pt x="1203" y="832"/>
                </a:lnTo>
                <a:lnTo>
                  <a:pt x="1220" y="866"/>
                </a:lnTo>
                <a:lnTo>
                  <a:pt x="1186" y="926"/>
                </a:lnTo>
                <a:lnTo>
                  <a:pt x="1066" y="909"/>
                </a:lnTo>
                <a:lnTo>
                  <a:pt x="1049" y="875"/>
                </a:lnTo>
                <a:lnTo>
                  <a:pt x="1005" y="787"/>
                </a:lnTo>
                <a:lnTo>
                  <a:pt x="963" y="804"/>
                </a:lnTo>
                <a:lnTo>
                  <a:pt x="936" y="821"/>
                </a:lnTo>
                <a:lnTo>
                  <a:pt x="919" y="796"/>
                </a:lnTo>
                <a:lnTo>
                  <a:pt x="851" y="821"/>
                </a:lnTo>
                <a:lnTo>
                  <a:pt x="860" y="875"/>
                </a:lnTo>
                <a:lnTo>
                  <a:pt x="808" y="857"/>
                </a:lnTo>
                <a:lnTo>
                  <a:pt x="799" y="875"/>
                </a:lnTo>
                <a:lnTo>
                  <a:pt x="748" y="892"/>
                </a:lnTo>
                <a:lnTo>
                  <a:pt x="654" y="832"/>
                </a:lnTo>
                <a:lnTo>
                  <a:pt x="601" y="821"/>
                </a:lnTo>
                <a:lnTo>
                  <a:pt x="524" y="813"/>
                </a:lnTo>
                <a:lnTo>
                  <a:pt x="447" y="770"/>
                </a:lnTo>
                <a:lnTo>
                  <a:pt x="361" y="787"/>
                </a:lnTo>
                <a:lnTo>
                  <a:pt x="318" y="821"/>
                </a:lnTo>
                <a:lnTo>
                  <a:pt x="301" y="840"/>
                </a:lnTo>
                <a:lnTo>
                  <a:pt x="275" y="849"/>
                </a:lnTo>
                <a:lnTo>
                  <a:pt x="275" y="832"/>
                </a:lnTo>
                <a:lnTo>
                  <a:pt x="275" y="804"/>
                </a:lnTo>
                <a:lnTo>
                  <a:pt x="250" y="761"/>
                </a:lnTo>
                <a:lnTo>
                  <a:pt x="206" y="778"/>
                </a:lnTo>
                <a:lnTo>
                  <a:pt x="34" y="691"/>
                </a:lnTo>
                <a:close/>
              </a:path>
            </a:pathLst>
          </a:custGeom>
          <a:solidFill>
            <a:srgbClr val="D1ED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" name="Freeform 182"/>
          <p:cNvSpPr>
            <a:spLocks noEditPoints="1"/>
          </p:cNvSpPr>
          <p:nvPr/>
        </p:nvSpPr>
        <p:spPr bwMode="auto">
          <a:xfrm>
            <a:off x="5048882" y="1692538"/>
            <a:ext cx="2147887" cy="1503363"/>
          </a:xfrm>
          <a:custGeom>
            <a:avLst/>
            <a:gdLst/>
            <a:ahLst/>
            <a:cxnLst>
              <a:cxn ang="0">
                <a:pos x="303" y="2044"/>
              </a:cxn>
              <a:cxn ang="0">
                <a:pos x="627" y="1652"/>
              </a:cxn>
              <a:cxn ang="0">
                <a:pos x="964" y="1157"/>
              </a:cxn>
              <a:cxn ang="0">
                <a:pos x="12" y="598"/>
              </a:cxn>
              <a:cxn ang="0">
                <a:pos x="696" y="293"/>
              </a:cxn>
              <a:cxn ang="0">
                <a:pos x="1209" y="172"/>
              </a:cxn>
              <a:cxn ang="0">
                <a:pos x="2023" y="86"/>
              </a:cxn>
              <a:cxn ang="0">
                <a:pos x="2205" y="199"/>
              </a:cxn>
              <a:cxn ang="0">
                <a:pos x="2693" y="488"/>
              </a:cxn>
              <a:cxn ang="0">
                <a:pos x="2921" y="971"/>
              </a:cxn>
              <a:cxn ang="0">
                <a:pos x="2828" y="1260"/>
              </a:cxn>
              <a:cxn ang="0">
                <a:pos x="3522" y="1364"/>
              </a:cxn>
              <a:cxn ang="0">
                <a:pos x="3329" y="1483"/>
              </a:cxn>
              <a:cxn ang="0">
                <a:pos x="4319" y="1474"/>
              </a:cxn>
              <a:cxn ang="0">
                <a:pos x="4160" y="2545"/>
              </a:cxn>
              <a:cxn ang="0">
                <a:pos x="4133" y="2631"/>
              </a:cxn>
              <a:cxn ang="0">
                <a:pos x="3908" y="2676"/>
              </a:cxn>
              <a:cxn ang="0">
                <a:pos x="3437" y="2970"/>
              </a:cxn>
              <a:cxn ang="0">
                <a:pos x="3124" y="2633"/>
              </a:cxn>
              <a:cxn ang="0">
                <a:pos x="2984" y="2606"/>
              </a:cxn>
              <a:cxn ang="0">
                <a:pos x="2773" y="2858"/>
              </a:cxn>
              <a:cxn ang="0">
                <a:pos x="2436" y="2913"/>
              </a:cxn>
              <a:cxn ang="0">
                <a:pos x="1705" y="2663"/>
              </a:cxn>
              <a:cxn ang="0">
                <a:pos x="1209" y="2573"/>
              </a:cxn>
              <a:cxn ang="0">
                <a:pos x="925" y="2775"/>
              </a:cxn>
              <a:cxn ang="0">
                <a:pos x="887" y="2620"/>
              </a:cxn>
              <a:cxn ang="0">
                <a:pos x="128" y="2269"/>
              </a:cxn>
              <a:cxn ang="0">
                <a:pos x="942" y="2587"/>
              </a:cxn>
              <a:cxn ang="0">
                <a:pos x="985" y="2687"/>
              </a:cxn>
              <a:cxn ang="0">
                <a:pos x="1183" y="2517"/>
              </a:cxn>
              <a:cxn ang="0">
                <a:pos x="1963" y="2627"/>
              </a:cxn>
              <a:cxn ang="0">
                <a:pos x="2579" y="2798"/>
              </a:cxn>
              <a:cxn ang="0">
                <a:pos x="2751" y="2833"/>
              </a:cxn>
              <a:cxn ang="0">
                <a:pos x="3054" y="2641"/>
              </a:cxn>
              <a:cxn ang="0">
                <a:pos x="3276" y="2534"/>
              </a:cxn>
              <a:cxn ang="0">
                <a:pos x="3797" y="2978"/>
              </a:cxn>
              <a:cxn ang="0">
                <a:pos x="3848" y="2631"/>
              </a:cxn>
              <a:cxn ang="0">
                <a:pos x="4101" y="2516"/>
              </a:cxn>
              <a:cxn ang="0">
                <a:pos x="4047" y="1777"/>
              </a:cxn>
              <a:cxn ang="0">
                <a:pos x="3725" y="1546"/>
              </a:cxn>
              <a:cxn ang="0">
                <a:pos x="3219" y="1359"/>
              </a:cxn>
              <a:cxn ang="0">
                <a:pos x="3450" y="1156"/>
              </a:cxn>
              <a:cxn ang="0">
                <a:pos x="2862" y="969"/>
              </a:cxn>
              <a:cxn ang="0">
                <a:pos x="2643" y="528"/>
              </a:cxn>
              <a:cxn ang="0">
                <a:pos x="2314" y="263"/>
              </a:cxn>
              <a:cxn ang="0">
                <a:pos x="2081" y="178"/>
              </a:cxn>
              <a:cxn ang="0">
                <a:pos x="1581" y="147"/>
              </a:cxn>
              <a:cxn ang="0">
                <a:pos x="732" y="343"/>
              </a:cxn>
              <a:cxn ang="0">
                <a:pos x="112" y="588"/>
              </a:cxn>
              <a:cxn ang="0">
                <a:pos x="1007" y="1123"/>
              </a:cxn>
              <a:cxn ang="0">
                <a:pos x="846" y="1628"/>
              </a:cxn>
              <a:cxn ang="0">
                <a:pos x="323" y="2104"/>
              </a:cxn>
              <a:cxn ang="0">
                <a:pos x="158" y="2212"/>
              </a:cxn>
            </a:cxnLst>
            <a:rect l="0" t="0" r="r" b="b"/>
            <a:pathLst>
              <a:path w="4324" h="3027">
                <a:moveTo>
                  <a:pt x="128" y="2269"/>
                </a:moveTo>
                <a:cubicBezTo>
                  <a:pt x="116" y="2263"/>
                  <a:pt x="109" y="2249"/>
                  <a:pt x="112" y="2234"/>
                </a:cubicBezTo>
                <a:lnTo>
                  <a:pt x="139" y="2097"/>
                </a:lnTo>
                <a:cubicBezTo>
                  <a:pt x="141" y="2084"/>
                  <a:pt x="151" y="2074"/>
                  <a:pt x="164" y="2071"/>
                </a:cubicBezTo>
                <a:lnTo>
                  <a:pt x="303" y="2044"/>
                </a:lnTo>
                <a:lnTo>
                  <a:pt x="296" y="2046"/>
                </a:lnTo>
                <a:lnTo>
                  <a:pt x="486" y="1959"/>
                </a:lnTo>
                <a:lnTo>
                  <a:pt x="470" y="1975"/>
                </a:lnTo>
                <a:lnTo>
                  <a:pt x="610" y="1668"/>
                </a:lnTo>
                <a:cubicBezTo>
                  <a:pt x="613" y="1660"/>
                  <a:pt x="619" y="1655"/>
                  <a:pt x="627" y="1652"/>
                </a:cubicBezTo>
                <a:lnTo>
                  <a:pt x="820" y="1569"/>
                </a:lnTo>
                <a:lnTo>
                  <a:pt x="809" y="1578"/>
                </a:lnTo>
                <a:lnTo>
                  <a:pt x="998" y="1353"/>
                </a:lnTo>
                <a:lnTo>
                  <a:pt x="991" y="1377"/>
                </a:lnTo>
                <a:lnTo>
                  <a:pt x="964" y="1157"/>
                </a:lnTo>
                <a:lnTo>
                  <a:pt x="984" y="1183"/>
                </a:lnTo>
                <a:lnTo>
                  <a:pt x="131" y="848"/>
                </a:lnTo>
                <a:cubicBezTo>
                  <a:pt x="124" y="845"/>
                  <a:pt x="119" y="840"/>
                  <a:pt x="115" y="833"/>
                </a:cubicBezTo>
                <a:lnTo>
                  <a:pt x="6" y="636"/>
                </a:lnTo>
                <a:cubicBezTo>
                  <a:pt x="0" y="624"/>
                  <a:pt x="2" y="608"/>
                  <a:pt x="12" y="598"/>
                </a:cubicBezTo>
                <a:lnTo>
                  <a:pt x="66" y="543"/>
                </a:lnTo>
                <a:cubicBezTo>
                  <a:pt x="71" y="537"/>
                  <a:pt x="79" y="534"/>
                  <a:pt x="87" y="534"/>
                </a:cubicBezTo>
                <a:lnTo>
                  <a:pt x="529" y="506"/>
                </a:lnTo>
                <a:lnTo>
                  <a:pt x="506" y="517"/>
                </a:lnTo>
                <a:lnTo>
                  <a:pt x="696" y="293"/>
                </a:lnTo>
                <a:cubicBezTo>
                  <a:pt x="700" y="288"/>
                  <a:pt x="704" y="285"/>
                  <a:pt x="709" y="283"/>
                </a:cubicBezTo>
                <a:lnTo>
                  <a:pt x="1151" y="118"/>
                </a:lnTo>
                <a:cubicBezTo>
                  <a:pt x="1163" y="113"/>
                  <a:pt x="1176" y="116"/>
                  <a:pt x="1185" y="125"/>
                </a:cubicBezTo>
                <a:lnTo>
                  <a:pt x="1240" y="181"/>
                </a:lnTo>
                <a:lnTo>
                  <a:pt x="1209" y="172"/>
                </a:lnTo>
                <a:lnTo>
                  <a:pt x="1566" y="85"/>
                </a:lnTo>
                <a:lnTo>
                  <a:pt x="1895" y="2"/>
                </a:lnTo>
                <a:cubicBezTo>
                  <a:pt x="1904" y="0"/>
                  <a:pt x="1914" y="2"/>
                  <a:pt x="1922" y="8"/>
                </a:cubicBezTo>
                <a:lnTo>
                  <a:pt x="2031" y="91"/>
                </a:lnTo>
                <a:lnTo>
                  <a:pt x="2023" y="86"/>
                </a:lnTo>
                <a:lnTo>
                  <a:pt x="2104" y="118"/>
                </a:lnTo>
                <a:lnTo>
                  <a:pt x="2188" y="145"/>
                </a:lnTo>
                <a:cubicBezTo>
                  <a:pt x="2196" y="148"/>
                  <a:pt x="2203" y="153"/>
                  <a:pt x="2207" y="161"/>
                </a:cubicBezTo>
                <a:lnTo>
                  <a:pt x="2234" y="216"/>
                </a:lnTo>
                <a:lnTo>
                  <a:pt x="2205" y="199"/>
                </a:lnTo>
                <a:lnTo>
                  <a:pt x="2314" y="199"/>
                </a:lnTo>
                <a:cubicBezTo>
                  <a:pt x="2320" y="199"/>
                  <a:pt x="2325" y="200"/>
                  <a:pt x="2331" y="203"/>
                </a:cubicBezTo>
                <a:lnTo>
                  <a:pt x="2552" y="341"/>
                </a:lnTo>
                <a:cubicBezTo>
                  <a:pt x="2554" y="343"/>
                  <a:pt x="2556" y="344"/>
                  <a:pt x="2558" y="346"/>
                </a:cubicBezTo>
                <a:lnTo>
                  <a:pt x="2693" y="488"/>
                </a:lnTo>
                <a:cubicBezTo>
                  <a:pt x="2695" y="490"/>
                  <a:pt x="2696" y="491"/>
                  <a:pt x="2697" y="493"/>
                </a:cubicBezTo>
                <a:lnTo>
                  <a:pt x="2751" y="576"/>
                </a:lnTo>
                <a:cubicBezTo>
                  <a:pt x="2752" y="577"/>
                  <a:pt x="2753" y="579"/>
                  <a:pt x="2754" y="580"/>
                </a:cubicBezTo>
                <a:lnTo>
                  <a:pt x="2839" y="778"/>
                </a:lnTo>
                <a:lnTo>
                  <a:pt x="2921" y="971"/>
                </a:lnTo>
                <a:cubicBezTo>
                  <a:pt x="2924" y="979"/>
                  <a:pt x="2924" y="989"/>
                  <a:pt x="2920" y="997"/>
                </a:cubicBezTo>
                <a:lnTo>
                  <a:pt x="2811" y="1222"/>
                </a:lnTo>
                <a:lnTo>
                  <a:pt x="2809" y="1190"/>
                </a:lnTo>
                <a:lnTo>
                  <a:pt x="2864" y="1273"/>
                </a:lnTo>
                <a:lnTo>
                  <a:pt x="2828" y="1260"/>
                </a:lnTo>
                <a:lnTo>
                  <a:pt x="3433" y="1094"/>
                </a:lnTo>
                <a:cubicBezTo>
                  <a:pt x="3441" y="1092"/>
                  <a:pt x="3450" y="1093"/>
                  <a:pt x="3458" y="1098"/>
                </a:cubicBezTo>
                <a:cubicBezTo>
                  <a:pt x="3465" y="1102"/>
                  <a:pt x="3471" y="1109"/>
                  <a:pt x="3473" y="1118"/>
                </a:cubicBezTo>
                <a:lnTo>
                  <a:pt x="3527" y="1338"/>
                </a:lnTo>
                <a:cubicBezTo>
                  <a:pt x="3529" y="1347"/>
                  <a:pt x="3527" y="1357"/>
                  <a:pt x="3522" y="1364"/>
                </a:cubicBezTo>
                <a:cubicBezTo>
                  <a:pt x="3517" y="1372"/>
                  <a:pt x="3509" y="1377"/>
                  <a:pt x="3499" y="1378"/>
                </a:cubicBezTo>
                <a:lnTo>
                  <a:pt x="3251" y="1405"/>
                </a:lnTo>
                <a:lnTo>
                  <a:pt x="3276" y="1358"/>
                </a:lnTo>
                <a:lnTo>
                  <a:pt x="3357" y="1500"/>
                </a:lnTo>
                <a:lnTo>
                  <a:pt x="3329" y="1483"/>
                </a:lnTo>
                <a:lnTo>
                  <a:pt x="3717" y="1483"/>
                </a:lnTo>
                <a:lnTo>
                  <a:pt x="3708" y="1485"/>
                </a:lnTo>
                <a:lnTo>
                  <a:pt x="4228" y="1343"/>
                </a:lnTo>
                <a:cubicBezTo>
                  <a:pt x="4243" y="1339"/>
                  <a:pt x="4258" y="1346"/>
                  <a:pt x="4265" y="1360"/>
                </a:cubicBezTo>
                <a:lnTo>
                  <a:pt x="4319" y="1474"/>
                </a:lnTo>
                <a:cubicBezTo>
                  <a:pt x="4324" y="1485"/>
                  <a:pt x="4323" y="1497"/>
                  <a:pt x="4317" y="1506"/>
                </a:cubicBezTo>
                <a:lnTo>
                  <a:pt x="4100" y="1814"/>
                </a:lnTo>
                <a:lnTo>
                  <a:pt x="4105" y="1795"/>
                </a:lnTo>
                <a:lnTo>
                  <a:pt x="4105" y="1988"/>
                </a:lnTo>
                <a:lnTo>
                  <a:pt x="4160" y="2545"/>
                </a:lnTo>
                <a:cubicBezTo>
                  <a:pt x="4160" y="2554"/>
                  <a:pt x="4157" y="2563"/>
                  <a:pt x="4151" y="2570"/>
                </a:cubicBezTo>
                <a:cubicBezTo>
                  <a:pt x="4145" y="2576"/>
                  <a:pt x="4137" y="2580"/>
                  <a:pt x="4128" y="2580"/>
                </a:cubicBezTo>
                <a:lnTo>
                  <a:pt x="4101" y="2580"/>
                </a:lnTo>
                <a:lnTo>
                  <a:pt x="4133" y="2548"/>
                </a:lnTo>
                <a:lnTo>
                  <a:pt x="4133" y="2631"/>
                </a:lnTo>
                <a:cubicBezTo>
                  <a:pt x="4133" y="2649"/>
                  <a:pt x="4118" y="2663"/>
                  <a:pt x="4101" y="2663"/>
                </a:cubicBezTo>
                <a:lnTo>
                  <a:pt x="3880" y="2663"/>
                </a:lnTo>
                <a:lnTo>
                  <a:pt x="3912" y="2631"/>
                </a:lnTo>
                <a:lnTo>
                  <a:pt x="3912" y="2690"/>
                </a:lnTo>
                <a:lnTo>
                  <a:pt x="3908" y="2676"/>
                </a:lnTo>
                <a:lnTo>
                  <a:pt x="3963" y="2786"/>
                </a:lnTo>
                <a:cubicBezTo>
                  <a:pt x="3967" y="2796"/>
                  <a:pt x="3967" y="2807"/>
                  <a:pt x="3962" y="2816"/>
                </a:cubicBezTo>
                <a:lnTo>
                  <a:pt x="3853" y="3009"/>
                </a:lnTo>
                <a:cubicBezTo>
                  <a:pt x="3847" y="3021"/>
                  <a:pt x="3834" y="3027"/>
                  <a:pt x="3821" y="3025"/>
                </a:cubicBezTo>
                <a:lnTo>
                  <a:pt x="3437" y="2970"/>
                </a:lnTo>
                <a:cubicBezTo>
                  <a:pt x="3427" y="2968"/>
                  <a:pt x="3418" y="2962"/>
                  <a:pt x="3413" y="2952"/>
                </a:cubicBezTo>
                <a:lnTo>
                  <a:pt x="3359" y="2842"/>
                </a:lnTo>
                <a:lnTo>
                  <a:pt x="3219" y="2562"/>
                </a:lnTo>
                <a:lnTo>
                  <a:pt x="3260" y="2578"/>
                </a:lnTo>
                <a:lnTo>
                  <a:pt x="3124" y="2633"/>
                </a:lnTo>
                <a:lnTo>
                  <a:pt x="3130" y="2630"/>
                </a:lnTo>
                <a:lnTo>
                  <a:pt x="3044" y="2685"/>
                </a:lnTo>
                <a:cubicBezTo>
                  <a:pt x="3029" y="2695"/>
                  <a:pt x="3010" y="2691"/>
                  <a:pt x="3000" y="2676"/>
                </a:cubicBezTo>
                <a:lnTo>
                  <a:pt x="2946" y="2593"/>
                </a:lnTo>
                <a:lnTo>
                  <a:pt x="2984" y="2606"/>
                </a:lnTo>
                <a:lnTo>
                  <a:pt x="2767" y="2688"/>
                </a:lnTo>
                <a:lnTo>
                  <a:pt x="2787" y="2653"/>
                </a:lnTo>
                <a:lnTo>
                  <a:pt x="2814" y="2823"/>
                </a:lnTo>
                <a:cubicBezTo>
                  <a:pt x="2816" y="2834"/>
                  <a:pt x="2812" y="2845"/>
                  <a:pt x="2803" y="2852"/>
                </a:cubicBezTo>
                <a:cubicBezTo>
                  <a:pt x="2795" y="2860"/>
                  <a:pt x="2783" y="2862"/>
                  <a:pt x="2773" y="2858"/>
                </a:cubicBezTo>
                <a:lnTo>
                  <a:pt x="2606" y="2803"/>
                </a:lnTo>
                <a:lnTo>
                  <a:pt x="2645" y="2787"/>
                </a:lnTo>
                <a:lnTo>
                  <a:pt x="2618" y="2842"/>
                </a:lnTo>
                <a:cubicBezTo>
                  <a:pt x="2614" y="2850"/>
                  <a:pt x="2607" y="2856"/>
                  <a:pt x="2599" y="2858"/>
                </a:cubicBezTo>
                <a:lnTo>
                  <a:pt x="2436" y="2913"/>
                </a:lnTo>
                <a:cubicBezTo>
                  <a:pt x="2427" y="2917"/>
                  <a:pt x="2417" y="2915"/>
                  <a:pt x="2409" y="2910"/>
                </a:cubicBezTo>
                <a:lnTo>
                  <a:pt x="2106" y="2717"/>
                </a:lnTo>
                <a:lnTo>
                  <a:pt x="2118" y="2721"/>
                </a:lnTo>
                <a:lnTo>
                  <a:pt x="1951" y="2690"/>
                </a:lnTo>
                <a:lnTo>
                  <a:pt x="1705" y="2663"/>
                </a:lnTo>
                <a:cubicBezTo>
                  <a:pt x="1701" y="2662"/>
                  <a:pt x="1697" y="2661"/>
                  <a:pt x="1693" y="2659"/>
                </a:cubicBezTo>
                <a:lnTo>
                  <a:pt x="1449" y="2521"/>
                </a:lnTo>
                <a:lnTo>
                  <a:pt x="1471" y="2524"/>
                </a:lnTo>
                <a:lnTo>
                  <a:pt x="1196" y="2579"/>
                </a:lnTo>
                <a:lnTo>
                  <a:pt x="1209" y="2573"/>
                </a:lnTo>
                <a:lnTo>
                  <a:pt x="1070" y="2684"/>
                </a:lnTo>
                <a:lnTo>
                  <a:pt x="1074" y="2680"/>
                </a:lnTo>
                <a:lnTo>
                  <a:pt x="1019" y="2739"/>
                </a:lnTo>
                <a:cubicBezTo>
                  <a:pt x="1016" y="2743"/>
                  <a:pt x="1011" y="2746"/>
                  <a:pt x="1006" y="2748"/>
                </a:cubicBezTo>
                <a:lnTo>
                  <a:pt x="925" y="2775"/>
                </a:lnTo>
                <a:cubicBezTo>
                  <a:pt x="915" y="2779"/>
                  <a:pt x="904" y="2777"/>
                  <a:pt x="896" y="2771"/>
                </a:cubicBezTo>
                <a:cubicBezTo>
                  <a:pt x="887" y="2765"/>
                  <a:pt x="882" y="2755"/>
                  <a:pt x="882" y="2745"/>
                </a:cubicBezTo>
                <a:lnTo>
                  <a:pt x="882" y="2690"/>
                </a:lnTo>
                <a:lnTo>
                  <a:pt x="882" y="2603"/>
                </a:lnTo>
                <a:lnTo>
                  <a:pt x="887" y="2620"/>
                </a:lnTo>
                <a:lnTo>
                  <a:pt x="805" y="2482"/>
                </a:lnTo>
                <a:lnTo>
                  <a:pt x="845" y="2495"/>
                </a:lnTo>
                <a:lnTo>
                  <a:pt x="705" y="2550"/>
                </a:lnTo>
                <a:cubicBezTo>
                  <a:pt x="697" y="2554"/>
                  <a:pt x="687" y="2553"/>
                  <a:pt x="679" y="2549"/>
                </a:cubicBezTo>
                <a:lnTo>
                  <a:pt x="128" y="2269"/>
                </a:lnTo>
                <a:close/>
                <a:moveTo>
                  <a:pt x="708" y="2492"/>
                </a:moveTo>
                <a:lnTo>
                  <a:pt x="682" y="2491"/>
                </a:lnTo>
                <a:lnTo>
                  <a:pt x="821" y="2436"/>
                </a:lnTo>
                <a:cubicBezTo>
                  <a:pt x="836" y="2430"/>
                  <a:pt x="853" y="2435"/>
                  <a:pt x="861" y="2449"/>
                </a:cubicBezTo>
                <a:lnTo>
                  <a:pt x="942" y="2587"/>
                </a:lnTo>
                <a:cubicBezTo>
                  <a:pt x="945" y="2592"/>
                  <a:pt x="946" y="2598"/>
                  <a:pt x="946" y="2603"/>
                </a:cubicBezTo>
                <a:lnTo>
                  <a:pt x="946" y="2690"/>
                </a:lnTo>
                <a:lnTo>
                  <a:pt x="946" y="2745"/>
                </a:lnTo>
                <a:lnTo>
                  <a:pt x="904" y="2715"/>
                </a:lnTo>
                <a:lnTo>
                  <a:pt x="985" y="2687"/>
                </a:lnTo>
                <a:lnTo>
                  <a:pt x="972" y="2696"/>
                </a:lnTo>
                <a:lnTo>
                  <a:pt x="1026" y="2637"/>
                </a:lnTo>
                <a:cubicBezTo>
                  <a:pt x="1028" y="2636"/>
                  <a:pt x="1029" y="2634"/>
                  <a:pt x="1030" y="2633"/>
                </a:cubicBezTo>
                <a:lnTo>
                  <a:pt x="1170" y="2523"/>
                </a:lnTo>
                <a:cubicBezTo>
                  <a:pt x="1174" y="2520"/>
                  <a:pt x="1178" y="2518"/>
                  <a:pt x="1183" y="2517"/>
                </a:cubicBezTo>
                <a:lnTo>
                  <a:pt x="1458" y="2462"/>
                </a:lnTo>
                <a:cubicBezTo>
                  <a:pt x="1466" y="2460"/>
                  <a:pt x="1474" y="2461"/>
                  <a:pt x="1481" y="2465"/>
                </a:cubicBezTo>
                <a:lnTo>
                  <a:pt x="1725" y="2603"/>
                </a:lnTo>
                <a:lnTo>
                  <a:pt x="1712" y="2599"/>
                </a:lnTo>
                <a:lnTo>
                  <a:pt x="1963" y="2627"/>
                </a:lnTo>
                <a:lnTo>
                  <a:pt x="2130" y="2659"/>
                </a:lnTo>
                <a:cubicBezTo>
                  <a:pt x="2134" y="2659"/>
                  <a:pt x="2137" y="2661"/>
                  <a:pt x="2141" y="2663"/>
                </a:cubicBezTo>
                <a:lnTo>
                  <a:pt x="2443" y="2856"/>
                </a:lnTo>
                <a:lnTo>
                  <a:pt x="2416" y="2853"/>
                </a:lnTo>
                <a:lnTo>
                  <a:pt x="2579" y="2798"/>
                </a:lnTo>
                <a:lnTo>
                  <a:pt x="2560" y="2814"/>
                </a:lnTo>
                <a:lnTo>
                  <a:pt x="2587" y="2759"/>
                </a:lnTo>
                <a:cubicBezTo>
                  <a:pt x="2594" y="2744"/>
                  <a:pt x="2611" y="2737"/>
                  <a:pt x="2626" y="2742"/>
                </a:cubicBezTo>
                <a:lnTo>
                  <a:pt x="2793" y="2798"/>
                </a:lnTo>
                <a:lnTo>
                  <a:pt x="2751" y="2833"/>
                </a:lnTo>
                <a:lnTo>
                  <a:pt x="2724" y="2664"/>
                </a:lnTo>
                <a:cubicBezTo>
                  <a:pt x="2722" y="2649"/>
                  <a:pt x="2730" y="2634"/>
                  <a:pt x="2744" y="2629"/>
                </a:cubicBezTo>
                <a:lnTo>
                  <a:pt x="2961" y="2546"/>
                </a:lnTo>
                <a:cubicBezTo>
                  <a:pt x="2975" y="2540"/>
                  <a:pt x="2991" y="2546"/>
                  <a:pt x="2999" y="2558"/>
                </a:cubicBezTo>
                <a:lnTo>
                  <a:pt x="3054" y="2641"/>
                </a:lnTo>
                <a:lnTo>
                  <a:pt x="3009" y="2632"/>
                </a:lnTo>
                <a:lnTo>
                  <a:pt x="3095" y="2576"/>
                </a:lnTo>
                <a:cubicBezTo>
                  <a:pt x="3096" y="2575"/>
                  <a:pt x="3098" y="2574"/>
                  <a:pt x="3100" y="2574"/>
                </a:cubicBezTo>
                <a:lnTo>
                  <a:pt x="3236" y="2518"/>
                </a:lnTo>
                <a:cubicBezTo>
                  <a:pt x="3251" y="2512"/>
                  <a:pt x="3269" y="2519"/>
                  <a:pt x="3276" y="2534"/>
                </a:cubicBezTo>
                <a:lnTo>
                  <a:pt x="3416" y="2814"/>
                </a:lnTo>
                <a:lnTo>
                  <a:pt x="3470" y="2924"/>
                </a:lnTo>
                <a:lnTo>
                  <a:pt x="3446" y="2907"/>
                </a:lnTo>
                <a:lnTo>
                  <a:pt x="3830" y="2962"/>
                </a:lnTo>
                <a:lnTo>
                  <a:pt x="3797" y="2978"/>
                </a:lnTo>
                <a:lnTo>
                  <a:pt x="3906" y="2785"/>
                </a:lnTo>
                <a:lnTo>
                  <a:pt x="3905" y="2814"/>
                </a:lnTo>
                <a:lnTo>
                  <a:pt x="3851" y="2704"/>
                </a:lnTo>
                <a:cubicBezTo>
                  <a:pt x="3849" y="2700"/>
                  <a:pt x="3848" y="2695"/>
                  <a:pt x="3848" y="2690"/>
                </a:cubicBezTo>
                <a:lnTo>
                  <a:pt x="3848" y="2631"/>
                </a:lnTo>
                <a:cubicBezTo>
                  <a:pt x="3848" y="2613"/>
                  <a:pt x="3862" y="2599"/>
                  <a:pt x="3880" y="2599"/>
                </a:cubicBezTo>
                <a:lnTo>
                  <a:pt x="4101" y="2599"/>
                </a:lnTo>
                <a:lnTo>
                  <a:pt x="4069" y="2631"/>
                </a:lnTo>
                <a:lnTo>
                  <a:pt x="4069" y="2548"/>
                </a:lnTo>
                <a:cubicBezTo>
                  <a:pt x="4069" y="2530"/>
                  <a:pt x="4083" y="2516"/>
                  <a:pt x="4101" y="2516"/>
                </a:cubicBezTo>
                <a:lnTo>
                  <a:pt x="4128" y="2516"/>
                </a:lnTo>
                <a:lnTo>
                  <a:pt x="4096" y="2551"/>
                </a:lnTo>
                <a:lnTo>
                  <a:pt x="4041" y="1988"/>
                </a:lnTo>
                <a:lnTo>
                  <a:pt x="4041" y="1795"/>
                </a:lnTo>
                <a:cubicBezTo>
                  <a:pt x="4041" y="1789"/>
                  <a:pt x="4043" y="1782"/>
                  <a:pt x="4047" y="1777"/>
                </a:cubicBezTo>
                <a:lnTo>
                  <a:pt x="4264" y="1469"/>
                </a:lnTo>
                <a:lnTo>
                  <a:pt x="4262" y="1502"/>
                </a:lnTo>
                <a:lnTo>
                  <a:pt x="4207" y="1387"/>
                </a:lnTo>
                <a:lnTo>
                  <a:pt x="4245" y="1404"/>
                </a:lnTo>
                <a:lnTo>
                  <a:pt x="3725" y="1546"/>
                </a:lnTo>
                <a:cubicBezTo>
                  <a:pt x="3722" y="1547"/>
                  <a:pt x="3720" y="1547"/>
                  <a:pt x="3717" y="1547"/>
                </a:cubicBezTo>
                <a:lnTo>
                  <a:pt x="3329" y="1547"/>
                </a:lnTo>
                <a:cubicBezTo>
                  <a:pt x="3318" y="1547"/>
                  <a:pt x="3307" y="1541"/>
                  <a:pt x="3301" y="1531"/>
                </a:cubicBezTo>
                <a:lnTo>
                  <a:pt x="3220" y="1389"/>
                </a:lnTo>
                <a:cubicBezTo>
                  <a:pt x="3215" y="1380"/>
                  <a:pt x="3214" y="1369"/>
                  <a:pt x="3219" y="1359"/>
                </a:cubicBezTo>
                <a:cubicBezTo>
                  <a:pt x="3224" y="1349"/>
                  <a:pt x="3234" y="1343"/>
                  <a:pt x="3244" y="1342"/>
                </a:cubicBezTo>
                <a:lnTo>
                  <a:pt x="3492" y="1314"/>
                </a:lnTo>
                <a:lnTo>
                  <a:pt x="3465" y="1354"/>
                </a:lnTo>
                <a:lnTo>
                  <a:pt x="3411" y="1133"/>
                </a:lnTo>
                <a:lnTo>
                  <a:pt x="3450" y="1156"/>
                </a:lnTo>
                <a:lnTo>
                  <a:pt x="2845" y="1322"/>
                </a:lnTo>
                <a:cubicBezTo>
                  <a:pt x="2832" y="1325"/>
                  <a:pt x="2818" y="1320"/>
                  <a:pt x="2810" y="1308"/>
                </a:cubicBezTo>
                <a:lnTo>
                  <a:pt x="2756" y="1226"/>
                </a:lnTo>
                <a:cubicBezTo>
                  <a:pt x="2750" y="1216"/>
                  <a:pt x="2749" y="1204"/>
                  <a:pt x="2754" y="1194"/>
                </a:cubicBezTo>
                <a:lnTo>
                  <a:pt x="2862" y="969"/>
                </a:lnTo>
                <a:lnTo>
                  <a:pt x="2862" y="996"/>
                </a:lnTo>
                <a:lnTo>
                  <a:pt x="2780" y="803"/>
                </a:lnTo>
                <a:lnTo>
                  <a:pt x="2695" y="606"/>
                </a:lnTo>
                <a:lnTo>
                  <a:pt x="2698" y="611"/>
                </a:lnTo>
                <a:lnTo>
                  <a:pt x="2643" y="528"/>
                </a:lnTo>
                <a:lnTo>
                  <a:pt x="2647" y="532"/>
                </a:lnTo>
                <a:lnTo>
                  <a:pt x="2511" y="391"/>
                </a:lnTo>
                <a:lnTo>
                  <a:pt x="2518" y="396"/>
                </a:lnTo>
                <a:lnTo>
                  <a:pt x="2297" y="258"/>
                </a:lnTo>
                <a:lnTo>
                  <a:pt x="2314" y="263"/>
                </a:lnTo>
                <a:lnTo>
                  <a:pt x="2205" y="263"/>
                </a:lnTo>
                <a:cubicBezTo>
                  <a:pt x="2193" y="263"/>
                  <a:pt x="2182" y="256"/>
                  <a:pt x="2176" y="245"/>
                </a:cubicBezTo>
                <a:lnTo>
                  <a:pt x="2149" y="189"/>
                </a:lnTo>
                <a:lnTo>
                  <a:pt x="2168" y="206"/>
                </a:lnTo>
                <a:lnTo>
                  <a:pt x="2081" y="178"/>
                </a:lnTo>
                <a:lnTo>
                  <a:pt x="2000" y="146"/>
                </a:lnTo>
                <a:cubicBezTo>
                  <a:pt x="1997" y="145"/>
                  <a:pt x="1994" y="144"/>
                  <a:pt x="1992" y="142"/>
                </a:cubicBezTo>
                <a:lnTo>
                  <a:pt x="1883" y="59"/>
                </a:lnTo>
                <a:lnTo>
                  <a:pt x="1911" y="65"/>
                </a:lnTo>
                <a:lnTo>
                  <a:pt x="1581" y="147"/>
                </a:lnTo>
                <a:lnTo>
                  <a:pt x="1224" y="234"/>
                </a:lnTo>
                <a:cubicBezTo>
                  <a:pt x="1213" y="237"/>
                  <a:pt x="1202" y="233"/>
                  <a:pt x="1194" y="225"/>
                </a:cubicBezTo>
                <a:lnTo>
                  <a:pt x="1140" y="170"/>
                </a:lnTo>
                <a:lnTo>
                  <a:pt x="1174" y="178"/>
                </a:lnTo>
                <a:lnTo>
                  <a:pt x="732" y="343"/>
                </a:lnTo>
                <a:lnTo>
                  <a:pt x="745" y="334"/>
                </a:lnTo>
                <a:lnTo>
                  <a:pt x="555" y="559"/>
                </a:lnTo>
                <a:cubicBezTo>
                  <a:pt x="549" y="565"/>
                  <a:pt x="541" y="569"/>
                  <a:pt x="533" y="570"/>
                </a:cubicBezTo>
                <a:lnTo>
                  <a:pt x="91" y="597"/>
                </a:lnTo>
                <a:lnTo>
                  <a:pt x="112" y="588"/>
                </a:lnTo>
                <a:lnTo>
                  <a:pt x="57" y="643"/>
                </a:lnTo>
                <a:lnTo>
                  <a:pt x="62" y="605"/>
                </a:lnTo>
                <a:lnTo>
                  <a:pt x="171" y="802"/>
                </a:lnTo>
                <a:lnTo>
                  <a:pt x="155" y="788"/>
                </a:lnTo>
                <a:lnTo>
                  <a:pt x="1007" y="1123"/>
                </a:lnTo>
                <a:cubicBezTo>
                  <a:pt x="1018" y="1127"/>
                  <a:pt x="1026" y="1137"/>
                  <a:pt x="1028" y="1149"/>
                </a:cubicBezTo>
                <a:lnTo>
                  <a:pt x="1055" y="1370"/>
                </a:lnTo>
                <a:cubicBezTo>
                  <a:pt x="1056" y="1378"/>
                  <a:pt x="1053" y="1387"/>
                  <a:pt x="1047" y="1394"/>
                </a:cubicBezTo>
                <a:lnTo>
                  <a:pt x="857" y="1619"/>
                </a:lnTo>
                <a:cubicBezTo>
                  <a:pt x="854" y="1623"/>
                  <a:pt x="850" y="1626"/>
                  <a:pt x="846" y="1628"/>
                </a:cubicBezTo>
                <a:lnTo>
                  <a:pt x="652" y="1710"/>
                </a:lnTo>
                <a:lnTo>
                  <a:pt x="668" y="1694"/>
                </a:lnTo>
                <a:lnTo>
                  <a:pt x="529" y="2002"/>
                </a:lnTo>
                <a:cubicBezTo>
                  <a:pt x="526" y="2009"/>
                  <a:pt x="520" y="2014"/>
                  <a:pt x="513" y="2018"/>
                </a:cubicBezTo>
                <a:lnTo>
                  <a:pt x="323" y="2104"/>
                </a:lnTo>
                <a:cubicBezTo>
                  <a:pt x="321" y="2105"/>
                  <a:pt x="318" y="2106"/>
                  <a:pt x="316" y="2107"/>
                </a:cubicBezTo>
                <a:lnTo>
                  <a:pt x="176" y="2134"/>
                </a:lnTo>
                <a:lnTo>
                  <a:pt x="202" y="2109"/>
                </a:lnTo>
                <a:lnTo>
                  <a:pt x="174" y="2247"/>
                </a:lnTo>
                <a:lnTo>
                  <a:pt x="158" y="2212"/>
                </a:lnTo>
                <a:lnTo>
                  <a:pt x="708" y="249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4" name="Freeform 183"/>
          <p:cNvSpPr>
            <a:spLocks/>
          </p:cNvSpPr>
          <p:nvPr/>
        </p:nvSpPr>
        <p:spPr bwMode="auto">
          <a:xfrm>
            <a:off x="4294820" y="2789500"/>
            <a:ext cx="2797174" cy="1684338"/>
          </a:xfrm>
          <a:custGeom>
            <a:avLst/>
            <a:gdLst/>
            <a:ahLst/>
            <a:cxnLst>
              <a:cxn ang="0">
                <a:pos x="458" y="991"/>
              </a:cxn>
              <a:cxn ang="0">
                <a:pos x="355" y="929"/>
              </a:cxn>
              <a:cxn ang="0">
                <a:pos x="234" y="869"/>
              </a:cxn>
              <a:cxn ang="0">
                <a:pos x="139" y="851"/>
              </a:cxn>
              <a:cxn ang="0">
                <a:pos x="129" y="798"/>
              </a:cxn>
              <a:cxn ang="0">
                <a:pos x="17" y="719"/>
              </a:cxn>
              <a:cxn ang="0">
                <a:pos x="9" y="509"/>
              </a:cxn>
              <a:cxn ang="0">
                <a:pos x="95" y="534"/>
              </a:cxn>
              <a:cxn ang="0">
                <a:pos x="156" y="483"/>
              </a:cxn>
              <a:cxn ang="0">
                <a:pos x="285" y="421"/>
              </a:cxn>
              <a:cxn ang="0">
                <a:pos x="328" y="386"/>
              </a:cxn>
              <a:cxn ang="0">
                <a:pos x="397" y="369"/>
              </a:cxn>
              <a:cxn ang="0">
                <a:pos x="397" y="290"/>
              </a:cxn>
              <a:cxn ang="0">
                <a:pos x="397" y="219"/>
              </a:cxn>
              <a:cxn ang="0">
                <a:pos x="458" y="88"/>
              </a:cxn>
              <a:cxn ang="0">
                <a:pos x="484" y="0"/>
              </a:cxn>
              <a:cxn ang="0">
                <a:pos x="691" y="97"/>
              </a:cxn>
              <a:cxn ang="0">
                <a:pos x="761" y="123"/>
              </a:cxn>
              <a:cxn ang="0">
                <a:pos x="761" y="167"/>
              </a:cxn>
              <a:cxn ang="0">
                <a:pos x="803" y="140"/>
              </a:cxn>
              <a:cxn ang="0">
                <a:pos x="934" y="88"/>
              </a:cxn>
              <a:cxn ang="0">
                <a:pos x="1089" y="140"/>
              </a:cxn>
              <a:cxn ang="0">
                <a:pos x="1236" y="211"/>
              </a:cxn>
              <a:cxn ang="0">
                <a:pos x="1296" y="176"/>
              </a:cxn>
              <a:cxn ang="0">
                <a:pos x="1340" y="140"/>
              </a:cxn>
              <a:cxn ang="0">
                <a:pos x="1425" y="140"/>
              </a:cxn>
              <a:cxn ang="0">
                <a:pos x="1494" y="105"/>
              </a:cxn>
              <a:cxn ang="0">
                <a:pos x="1555" y="228"/>
              </a:cxn>
              <a:cxn ang="0">
                <a:pos x="1710" y="185"/>
              </a:cxn>
              <a:cxn ang="0">
                <a:pos x="1762" y="202"/>
              </a:cxn>
              <a:cxn ang="0">
                <a:pos x="1745" y="333"/>
              </a:cxn>
              <a:cxn ang="0">
                <a:pos x="1650" y="517"/>
              </a:cxn>
              <a:cxn ang="0">
                <a:pos x="1581" y="543"/>
              </a:cxn>
              <a:cxn ang="0">
                <a:pos x="1511" y="500"/>
              </a:cxn>
              <a:cxn ang="0">
                <a:pos x="1486" y="386"/>
              </a:cxn>
              <a:cxn ang="0">
                <a:pos x="1399" y="298"/>
              </a:cxn>
              <a:cxn ang="0">
                <a:pos x="1313" y="333"/>
              </a:cxn>
              <a:cxn ang="0">
                <a:pos x="1201" y="447"/>
              </a:cxn>
              <a:cxn ang="0">
                <a:pos x="1141" y="465"/>
              </a:cxn>
              <a:cxn ang="0">
                <a:pos x="1080" y="553"/>
              </a:cxn>
              <a:cxn ang="0">
                <a:pos x="1028" y="631"/>
              </a:cxn>
              <a:cxn ang="0">
                <a:pos x="968" y="640"/>
              </a:cxn>
              <a:cxn ang="0">
                <a:pos x="924" y="622"/>
              </a:cxn>
              <a:cxn ang="0">
                <a:pos x="829" y="588"/>
              </a:cxn>
              <a:cxn ang="0">
                <a:pos x="708" y="579"/>
              </a:cxn>
              <a:cxn ang="0">
                <a:pos x="562" y="676"/>
              </a:cxn>
              <a:cxn ang="0">
                <a:pos x="605" y="736"/>
              </a:cxn>
              <a:cxn ang="0">
                <a:pos x="691" y="772"/>
              </a:cxn>
              <a:cxn ang="0">
                <a:pos x="622" y="841"/>
              </a:cxn>
              <a:cxn ang="0">
                <a:pos x="588" y="886"/>
              </a:cxn>
              <a:cxn ang="0">
                <a:pos x="545" y="1034"/>
              </a:cxn>
            </a:cxnLst>
            <a:rect l="0" t="0" r="r" b="b"/>
            <a:pathLst>
              <a:path w="1762" h="1061">
                <a:moveTo>
                  <a:pt x="510" y="1061"/>
                </a:moveTo>
                <a:lnTo>
                  <a:pt x="458" y="991"/>
                </a:lnTo>
                <a:lnTo>
                  <a:pt x="380" y="982"/>
                </a:lnTo>
                <a:lnTo>
                  <a:pt x="355" y="929"/>
                </a:lnTo>
                <a:lnTo>
                  <a:pt x="311" y="869"/>
                </a:lnTo>
                <a:lnTo>
                  <a:pt x="234" y="869"/>
                </a:lnTo>
                <a:lnTo>
                  <a:pt x="165" y="860"/>
                </a:lnTo>
                <a:lnTo>
                  <a:pt x="139" y="851"/>
                </a:lnTo>
                <a:lnTo>
                  <a:pt x="121" y="841"/>
                </a:lnTo>
                <a:lnTo>
                  <a:pt x="129" y="798"/>
                </a:lnTo>
                <a:lnTo>
                  <a:pt x="69" y="736"/>
                </a:lnTo>
                <a:lnTo>
                  <a:pt x="17" y="719"/>
                </a:lnTo>
                <a:lnTo>
                  <a:pt x="0" y="553"/>
                </a:lnTo>
                <a:lnTo>
                  <a:pt x="9" y="509"/>
                </a:lnTo>
                <a:lnTo>
                  <a:pt x="69" y="534"/>
                </a:lnTo>
                <a:lnTo>
                  <a:pt x="95" y="534"/>
                </a:lnTo>
                <a:lnTo>
                  <a:pt x="139" y="517"/>
                </a:lnTo>
                <a:lnTo>
                  <a:pt x="156" y="483"/>
                </a:lnTo>
                <a:lnTo>
                  <a:pt x="243" y="429"/>
                </a:lnTo>
                <a:lnTo>
                  <a:pt x="285" y="421"/>
                </a:lnTo>
                <a:lnTo>
                  <a:pt x="302" y="403"/>
                </a:lnTo>
                <a:lnTo>
                  <a:pt x="328" y="386"/>
                </a:lnTo>
                <a:lnTo>
                  <a:pt x="346" y="395"/>
                </a:lnTo>
                <a:lnTo>
                  <a:pt x="397" y="369"/>
                </a:lnTo>
                <a:lnTo>
                  <a:pt x="389" y="351"/>
                </a:lnTo>
                <a:lnTo>
                  <a:pt x="397" y="290"/>
                </a:lnTo>
                <a:lnTo>
                  <a:pt x="389" y="237"/>
                </a:lnTo>
                <a:lnTo>
                  <a:pt x="397" y="219"/>
                </a:lnTo>
                <a:lnTo>
                  <a:pt x="397" y="202"/>
                </a:lnTo>
                <a:lnTo>
                  <a:pt x="458" y="88"/>
                </a:lnTo>
                <a:lnTo>
                  <a:pt x="467" y="43"/>
                </a:lnTo>
                <a:lnTo>
                  <a:pt x="484" y="0"/>
                </a:lnTo>
                <a:lnTo>
                  <a:pt x="518" y="9"/>
                </a:lnTo>
                <a:lnTo>
                  <a:pt x="691" y="97"/>
                </a:lnTo>
                <a:lnTo>
                  <a:pt x="735" y="79"/>
                </a:lnTo>
                <a:lnTo>
                  <a:pt x="761" y="123"/>
                </a:lnTo>
                <a:lnTo>
                  <a:pt x="761" y="150"/>
                </a:lnTo>
                <a:lnTo>
                  <a:pt x="761" y="167"/>
                </a:lnTo>
                <a:lnTo>
                  <a:pt x="786" y="159"/>
                </a:lnTo>
                <a:lnTo>
                  <a:pt x="803" y="140"/>
                </a:lnTo>
                <a:lnTo>
                  <a:pt x="847" y="105"/>
                </a:lnTo>
                <a:lnTo>
                  <a:pt x="934" y="88"/>
                </a:lnTo>
                <a:lnTo>
                  <a:pt x="1010" y="131"/>
                </a:lnTo>
                <a:lnTo>
                  <a:pt x="1089" y="140"/>
                </a:lnTo>
                <a:lnTo>
                  <a:pt x="1141" y="150"/>
                </a:lnTo>
                <a:lnTo>
                  <a:pt x="1236" y="211"/>
                </a:lnTo>
                <a:lnTo>
                  <a:pt x="1287" y="193"/>
                </a:lnTo>
                <a:lnTo>
                  <a:pt x="1296" y="176"/>
                </a:lnTo>
                <a:lnTo>
                  <a:pt x="1348" y="193"/>
                </a:lnTo>
                <a:lnTo>
                  <a:pt x="1340" y="140"/>
                </a:lnTo>
                <a:lnTo>
                  <a:pt x="1408" y="114"/>
                </a:lnTo>
                <a:lnTo>
                  <a:pt x="1425" y="140"/>
                </a:lnTo>
                <a:lnTo>
                  <a:pt x="1452" y="123"/>
                </a:lnTo>
                <a:lnTo>
                  <a:pt x="1494" y="105"/>
                </a:lnTo>
                <a:lnTo>
                  <a:pt x="1538" y="193"/>
                </a:lnTo>
                <a:lnTo>
                  <a:pt x="1555" y="228"/>
                </a:lnTo>
                <a:lnTo>
                  <a:pt x="1676" y="245"/>
                </a:lnTo>
                <a:lnTo>
                  <a:pt x="1710" y="185"/>
                </a:lnTo>
                <a:lnTo>
                  <a:pt x="1718" y="219"/>
                </a:lnTo>
                <a:lnTo>
                  <a:pt x="1762" y="202"/>
                </a:lnTo>
                <a:lnTo>
                  <a:pt x="1754" y="324"/>
                </a:lnTo>
                <a:lnTo>
                  <a:pt x="1745" y="333"/>
                </a:lnTo>
                <a:lnTo>
                  <a:pt x="1702" y="386"/>
                </a:lnTo>
                <a:lnTo>
                  <a:pt x="1650" y="517"/>
                </a:lnTo>
                <a:lnTo>
                  <a:pt x="1623" y="534"/>
                </a:lnTo>
                <a:lnTo>
                  <a:pt x="1581" y="543"/>
                </a:lnTo>
                <a:lnTo>
                  <a:pt x="1547" y="517"/>
                </a:lnTo>
                <a:lnTo>
                  <a:pt x="1511" y="500"/>
                </a:lnTo>
                <a:lnTo>
                  <a:pt x="1486" y="457"/>
                </a:lnTo>
                <a:lnTo>
                  <a:pt x="1486" y="386"/>
                </a:lnTo>
                <a:lnTo>
                  <a:pt x="1460" y="351"/>
                </a:lnTo>
                <a:lnTo>
                  <a:pt x="1399" y="298"/>
                </a:lnTo>
                <a:lnTo>
                  <a:pt x="1356" y="307"/>
                </a:lnTo>
                <a:lnTo>
                  <a:pt x="1313" y="333"/>
                </a:lnTo>
                <a:lnTo>
                  <a:pt x="1296" y="342"/>
                </a:lnTo>
                <a:lnTo>
                  <a:pt x="1201" y="447"/>
                </a:lnTo>
                <a:lnTo>
                  <a:pt x="1149" y="457"/>
                </a:lnTo>
                <a:lnTo>
                  <a:pt x="1141" y="465"/>
                </a:lnTo>
                <a:lnTo>
                  <a:pt x="1105" y="553"/>
                </a:lnTo>
                <a:lnTo>
                  <a:pt x="1080" y="553"/>
                </a:lnTo>
                <a:lnTo>
                  <a:pt x="1054" y="640"/>
                </a:lnTo>
                <a:lnTo>
                  <a:pt x="1028" y="631"/>
                </a:lnTo>
                <a:lnTo>
                  <a:pt x="1010" y="650"/>
                </a:lnTo>
                <a:lnTo>
                  <a:pt x="968" y="640"/>
                </a:lnTo>
                <a:lnTo>
                  <a:pt x="942" y="605"/>
                </a:lnTo>
                <a:lnTo>
                  <a:pt x="924" y="622"/>
                </a:lnTo>
                <a:lnTo>
                  <a:pt x="856" y="614"/>
                </a:lnTo>
                <a:lnTo>
                  <a:pt x="829" y="588"/>
                </a:lnTo>
                <a:lnTo>
                  <a:pt x="717" y="588"/>
                </a:lnTo>
                <a:lnTo>
                  <a:pt x="708" y="579"/>
                </a:lnTo>
                <a:lnTo>
                  <a:pt x="596" y="667"/>
                </a:lnTo>
                <a:lnTo>
                  <a:pt x="562" y="676"/>
                </a:lnTo>
                <a:lnTo>
                  <a:pt x="588" y="719"/>
                </a:lnTo>
                <a:lnTo>
                  <a:pt x="605" y="736"/>
                </a:lnTo>
                <a:lnTo>
                  <a:pt x="613" y="764"/>
                </a:lnTo>
                <a:lnTo>
                  <a:pt x="691" y="772"/>
                </a:lnTo>
                <a:lnTo>
                  <a:pt x="700" y="798"/>
                </a:lnTo>
                <a:lnTo>
                  <a:pt x="622" y="841"/>
                </a:lnTo>
                <a:lnTo>
                  <a:pt x="630" y="869"/>
                </a:lnTo>
                <a:lnTo>
                  <a:pt x="588" y="886"/>
                </a:lnTo>
                <a:lnTo>
                  <a:pt x="518" y="929"/>
                </a:lnTo>
                <a:lnTo>
                  <a:pt x="545" y="1034"/>
                </a:lnTo>
                <a:lnTo>
                  <a:pt x="510" y="1061"/>
                </a:lnTo>
                <a:close/>
              </a:path>
            </a:pathLst>
          </a:custGeom>
          <a:solidFill>
            <a:srgbClr val="D1ED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" name="Freeform 184"/>
          <p:cNvSpPr>
            <a:spLocks noEditPoints="1"/>
          </p:cNvSpPr>
          <p:nvPr/>
        </p:nvSpPr>
        <p:spPr bwMode="auto">
          <a:xfrm>
            <a:off x="4278945" y="2772038"/>
            <a:ext cx="2830512" cy="1719263"/>
          </a:xfrm>
          <a:custGeom>
            <a:avLst/>
            <a:gdLst/>
            <a:ahLst/>
            <a:cxnLst>
              <a:cxn ang="0">
                <a:pos x="1219" y="3188"/>
              </a:cxn>
              <a:cxn ang="0">
                <a:pos x="548" y="2813"/>
              </a:cxn>
              <a:cxn ang="0">
                <a:pos x="231" y="2410"/>
              </a:cxn>
              <a:cxn ang="0">
                <a:pos x="45" y="1632"/>
              </a:cxn>
              <a:cxn ang="0">
                <a:pos x="448" y="1674"/>
              </a:cxn>
              <a:cxn ang="0">
                <a:pos x="976" y="1302"/>
              </a:cxn>
              <a:cxn ang="0">
                <a:pos x="1273" y="1228"/>
              </a:cxn>
              <a:cxn ang="0">
                <a:pos x="1273" y="721"/>
              </a:cxn>
              <a:cxn ang="0">
                <a:pos x="1494" y="162"/>
              </a:cxn>
              <a:cxn ang="0">
                <a:pos x="2369" y="259"/>
              </a:cxn>
              <a:cxn ang="0">
                <a:pos x="2534" y="511"/>
              </a:cxn>
              <a:cxn ang="0">
                <a:pos x="3032" y="288"/>
              </a:cxn>
              <a:cxn ang="0">
                <a:pos x="3972" y="677"/>
              </a:cxn>
              <a:cxn ang="0">
                <a:pos x="4281" y="487"/>
              </a:cxn>
              <a:cxn ang="0">
                <a:pos x="4659" y="397"/>
              </a:cxn>
              <a:cxn ang="0">
                <a:pos x="5360" y="803"/>
              </a:cxn>
              <a:cxn ang="0">
                <a:pos x="5683" y="654"/>
              </a:cxn>
              <a:cxn ang="0">
                <a:pos x="5336" y="1700"/>
              </a:cxn>
              <a:cxn ang="0">
                <a:pos x="4961" y="1717"/>
              </a:cxn>
              <a:cxn ang="0">
                <a:pos x="4673" y="1177"/>
              </a:cxn>
              <a:cxn ang="0">
                <a:pos x="4187" y="1155"/>
              </a:cxn>
              <a:cxn ang="0">
                <a:pos x="3708" y="1534"/>
              </a:cxn>
              <a:cxn ang="0">
                <a:pos x="3392" y="2110"/>
              </a:cxn>
              <a:cxn ang="0">
                <a:pos x="3017" y="1988"/>
              </a:cxn>
              <a:cxn ang="0">
                <a:pos x="2681" y="1945"/>
              </a:cxn>
              <a:cxn ang="0">
                <a:pos x="1836" y="2225"/>
              </a:cxn>
              <a:cxn ang="0">
                <a:pos x="1995" y="2443"/>
              </a:cxn>
              <a:cxn ang="0">
                <a:pos x="2077" y="2801"/>
              </a:cxn>
              <a:cxn ang="0">
                <a:pos x="1793" y="3366"/>
              </a:cxn>
              <a:cxn ang="0">
                <a:pos x="1898" y="2836"/>
              </a:cxn>
              <a:cxn ang="0">
                <a:pos x="2210" y="2512"/>
              </a:cxn>
              <a:cxn ang="0">
                <a:pos x="1882" y="2349"/>
              </a:cxn>
              <a:cxn ang="0">
                <a:pos x="2318" y="1863"/>
              </a:cxn>
              <a:cxn ang="0">
                <a:pos x="2989" y="1992"/>
              </a:cxn>
              <a:cxn ang="0">
                <a:pos x="3269" y="2080"/>
              </a:cxn>
              <a:cxn ang="0">
                <a:pos x="3483" y="1771"/>
              </a:cxn>
              <a:cxn ang="0">
                <a:pos x="3863" y="1431"/>
              </a:cxn>
              <a:cxn ang="0">
                <a:pos x="4497" y="957"/>
              </a:cxn>
              <a:cxn ang="0">
                <a:pos x="4808" y="1478"/>
              </a:cxn>
              <a:cxn ang="0">
                <a:pos x="5214" y="1712"/>
              </a:cxn>
              <a:cxn ang="0">
                <a:pos x="5614" y="1049"/>
              </a:cxn>
              <a:cxn ang="0">
                <a:pos x="5466" y="632"/>
              </a:cxn>
              <a:cxn ang="0">
                <a:pos x="4779" y="386"/>
              </a:cxn>
              <a:cxn ang="0">
                <a:pos x="4542" y="429"/>
              </a:cxn>
              <a:cxn ang="0">
                <a:pos x="4201" y="611"/>
              </a:cxn>
              <a:cxn ang="0">
                <a:pos x="3507" y="514"/>
              </a:cxn>
              <a:cxn ang="0">
                <a:pos x="2619" y="507"/>
              </a:cxn>
              <a:cxn ang="0">
                <a:pos x="2431" y="514"/>
              </a:cxn>
              <a:cxn ang="0">
                <a:pos x="1673" y="92"/>
              </a:cxn>
              <a:cxn ang="0">
                <a:pos x="1525" y="331"/>
              </a:cxn>
              <a:cxn ang="0">
                <a:pos x="1334" y="955"/>
              </a:cxn>
              <a:cxn ang="0">
                <a:pos x="1125" y="1326"/>
              </a:cxn>
              <a:cxn ang="0">
                <a:pos x="814" y="1439"/>
              </a:cxn>
              <a:cxn ang="0">
                <a:pos x="336" y="1775"/>
              </a:cxn>
              <a:cxn ang="0">
                <a:pos x="119" y="2329"/>
              </a:cxn>
              <a:cxn ang="0">
                <a:pos x="433" y="2696"/>
              </a:cxn>
              <a:cxn ang="0">
                <a:pos x="1052" y="2792"/>
              </a:cxn>
              <a:cxn ang="0">
                <a:pos x="1686" y="3409"/>
              </a:cxn>
            </a:cxnLst>
            <a:rect l="0" t="0" r="r" b="b"/>
            <a:pathLst>
              <a:path w="5697" h="3460">
                <a:moveTo>
                  <a:pt x="1680" y="3453"/>
                </a:moveTo>
                <a:cubicBezTo>
                  <a:pt x="1673" y="3458"/>
                  <a:pt x="1665" y="3460"/>
                  <a:pt x="1656" y="3459"/>
                </a:cubicBezTo>
                <a:cubicBezTo>
                  <a:pt x="1647" y="3458"/>
                  <a:pt x="1640" y="3453"/>
                  <a:pt x="1635" y="3446"/>
                </a:cubicBezTo>
                <a:lnTo>
                  <a:pt x="1471" y="3221"/>
                </a:lnTo>
                <a:lnTo>
                  <a:pt x="1493" y="3234"/>
                </a:lnTo>
                <a:lnTo>
                  <a:pt x="1244" y="3206"/>
                </a:lnTo>
                <a:cubicBezTo>
                  <a:pt x="1233" y="3205"/>
                  <a:pt x="1224" y="3198"/>
                  <a:pt x="1219" y="3188"/>
                </a:cubicBezTo>
                <a:lnTo>
                  <a:pt x="1137" y="3018"/>
                </a:lnTo>
                <a:lnTo>
                  <a:pt x="1140" y="3023"/>
                </a:lnTo>
                <a:lnTo>
                  <a:pt x="1000" y="2829"/>
                </a:lnTo>
                <a:lnTo>
                  <a:pt x="1026" y="2843"/>
                </a:lnTo>
                <a:lnTo>
                  <a:pt x="780" y="2843"/>
                </a:lnTo>
                <a:lnTo>
                  <a:pt x="554" y="2815"/>
                </a:lnTo>
                <a:cubicBezTo>
                  <a:pt x="552" y="2815"/>
                  <a:pt x="550" y="2814"/>
                  <a:pt x="548" y="2813"/>
                </a:cubicBezTo>
                <a:lnTo>
                  <a:pt x="466" y="2786"/>
                </a:lnTo>
                <a:cubicBezTo>
                  <a:pt x="465" y="2785"/>
                  <a:pt x="463" y="2784"/>
                  <a:pt x="461" y="2784"/>
                </a:cubicBezTo>
                <a:lnTo>
                  <a:pt x="403" y="2752"/>
                </a:lnTo>
                <a:cubicBezTo>
                  <a:pt x="391" y="2745"/>
                  <a:pt x="384" y="2731"/>
                  <a:pt x="387" y="2718"/>
                </a:cubicBezTo>
                <a:lnTo>
                  <a:pt x="414" y="2579"/>
                </a:lnTo>
                <a:lnTo>
                  <a:pt x="422" y="2608"/>
                </a:lnTo>
                <a:lnTo>
                  <a:pt x="231" y="2410"/>
                </a:lnTo>
                <a:lnTo>
                  <a:pt x="244" y="2418"/>
                </a:lnTo>
                <a:lnTo>
                  <a:pt x="77" y="2363"/>
                </a:lnTo>
                <a:cubicBezTo>
                  <a:pt x="65" y="2359"/>
                  <a:pt x="56" y="2348"/>
                  <a:pt x="55" y="2336"/>
                </a:cubicBezTo>
                <a:lnTo>
                  <a:pt x="1" y="1806"/>
                </a:lnTo>
                <a:cubicBezTo>
                  <a:pt x="0" y="1803"/>
                  <a:pt x="0" y="1800"/>
                  <a:pt x="1" y="1797"/>
                </a:cubicBezTo>
                <a:lnTo>
                  <a:pt x="28" y="1654"/>
                </a:lnTo>
                <a:cubicBezTo>
                  <a:pt x="30" y="1645"/>
                  <a:pt x="36" y="1637"/>
                  <a:pt x="45" y="1632"/>
                </a:cubicBezTo>
                <a:cubicBezTo>
                  <a:pt x="53" y="1628"/>
                  <a:pt x="63" y="1627"/>
                  <a:pt x="72" y="1631"/>
                </a:cubicBezTo>
                <a:lnTo>
                  <a:pt x="267" y="1714"/>
                </a:lnTo>
                <a:lnTo>
                  <a:pt x="254" y="1711"/>
                </a:lnTo>
                <a:lnTo>
                  <a:pt x="336" y="1711"/>
                </a:lnTo>
                <a:lnTo>
                  <a:pt x="325" y="1714"/>
                </a:lnTo>
                <a:lnTo>
                  <a:pt x="465" y="1658"/>
                </a:lnTo>
                <a:lnTo>
                  <a:pt x="448" y="1674"/>
                </a:lnTo>
                <a:lnTo>
                  <a:pt x="502" y="1563"/>
                </a:lnTo>
                <a:cubicBezTo>
                  <a:pt x="505" y="1558"/>
                  <a:pt x="509" y="1553"/>
                  <a:pt x="514" y="1550"/>
                </a:cubicBezTo>
                <a:lnTo>
                  <a:pt x="791" y="1380"/>
                </a:lnTo>
                <a:cubicBezTo>
                  <a:pt x="794" y="1378"/>
                  <a:pt x="798" y="1377"/>
                  <a:pt x="801" y="1376"/>
                </a:cubicBezTo>
                <a:lnTo>
                  <a:pt x="938" y="1348"/>
                </a:lnTo>
                <a:lnTo>
                  <a:pt x="921" y="1357"/>
                </a:lnTo>
                <a:lnTo>
                  <a:pt x="976" y="1302"/>
                </a:lnTo>
                <a:cubicBezTo>
                  <a:pt x="977" y="1300"/>
                  <a:pt x="979" y="1299"/>
                  <a:pt x="980" y="1298"/>
                </a:cubicBezTo>
                <a:lnTo>
                  <a:pt x="1062" y="1242"/>
                </a:lnTo>
                <a:cubicBezTo>
                  <a:pt x="1072" y="1236"/>
                  <a:pt x="1084" y="1235"/>
                  <a:pt x="1094" y="1240"/>
                </a:cubicBezTo>
                <a:lnTo>
                  <a:pt x="1152" y="1268"/>
                </a:lnTo>
                <a:lnTo>
                  <a:pt x="1124" y="1268"/>
                </a:lnTo>
                <a:lnTo>
                  <a:pt x="1288" y="1185"/>
                </a:lnTo>
                <a:lnTo>
                  <a:pt x="1273" y="1228"/>
                </a:lnTo>
                <a:lnTo>
                  <a:pt x="1246" y="1172"/>
                </a:lnTo>
                <a:cubicBezTo>
                  <a:pt x="1243" y="1167"/>
                  <a:pt x="1242" y="1160"/>
                  <a:pt x="1243" y="1154"/>
                </a:cubicBezTo>
                <a:lnTo>
                  <a:pt x="1270" y="956"/>
                </a:lnTo>
                <a:lnTo>
                  <a:pt x="1271" y="966"/>
                </a:lnTo>
                <a:lnTo>
                  <a:pt x="1243" y="796"/>
                </a:lnTo>
                <a:cubicBezTo>
                  <a:pt x="1242" y="789"/>
                  <a:pt x="1243" y="782"/>
                  <a:pt x="1246" y="776"/>
                </a:cubicBezTo>
                <a:lnTo>
                  <a:pt x="1273" y="721"/>
                </a:lnTo>
                <a:lnTo>
                  <a:pt x="1270" y="735"/>
                </a:lnTo>
                <a:lnTo>
                  <a:pt x="1270" y="680"/>
                </a:lnTo>
                <a:cubicBezTo>
                  <a:pt x="1270" y="675"/>
                  <a:pt x="1272" y="669"/>
                  <a:pt x="1274" y="665"/>
                </a:cubicBezTo>
                <a:lnTo>
                  <a:pt x="1469" y="301"/>
                </a:lnTo>
                <a:lnTo>
                  <a:pt x="1466" y="310"/>
                </a:lnTo>
                <a:lnTo>
                  <a:pt x="1493" y="168"/>
                </a:lnTo>
                <a:cubicBezTo>
                  <a:pt x="1493" y="166"/>
                  <a:pt x="1494" y="164"/>
                  <a:pt x="1494" y="162"/>
                </a:cubicBezTo>
                <a:lnTo>
                  <a:pt x="1549" y="24"/>
                </a:lnTo>
                <a:cubicBezTo>
                  <a:pt x="1555" y="9"/>
                  <a:pt x="1571" y="0"/>
                  <a:pt x="1587" y="4"/>
                </a:cubicBezTo>
                <a:lnTo>
                  <a:pt x="1696" y="32"/>
                </a:lnTo>
                <a:cubicBezTo>
                  <a:pt x="1698" y="33"/>
                  <a:pt x="1700" y="34"/>
                  <a:pt x="1702" y="35"/>
                </a:cubicBezTo>
                <a:lnTo>
                  <a:pt x="2255" y="315"/>
                </a:lnTo>
                <a:lnTo>
                  <a:pt x="2229" y="314"/>
                </a:lnTo>
                <a:lnTo>
                  <a:pt x="2369" y="259"/>
                </a:lnTo>
                <a:cubicBezTo>
                  <a:pt x="2384" y="253"/>
                  <a:pt x="2401" y="259"/>
                  <a:pt x="2409" y="272"/>
                </a:cubicBezTo>
                <a:lnTo>
                  <a:pt x="2490" y="411"/>
                </a:lnTo>
                <a:cubicBezTo>
                  <a:pt x="2493" y="415"/>
                  <a:pt x="2495" y="421"/>
                  <a:pt x="2495" y="427"/>
                </a:cubicBezTo>
                <a:lnTo>
                  <a:pt x="2495" y="514"/>
                </a:lnTo>
                <a:lnTo>
                  <a:pt x="2495" y="569"/>
                </a:lnTo>
                <a:lnTo>
                  <a:pt x="2453" y="539"/>
                </a:lnTo>
                <a:lnTo>
                  <a:pt x="2534" y="511"/>
                </a:lnTo>
                <a:lnTo>
                  <a:pt x="2521" y="520"/>
                </a:lnTo>
                <a:lnTo>
                  <a:pt x="2576" y="461"/>
                </a:lnTo>
                <a:cubicBezTo>
                  <a:pt x="2577" y="459"/>
                  <a:pt x="2578" y="458"/>
                  <a:pt x="2579" y="457"/>
                </a:cubicBezTo>
                <a:lnTo>
                  <a:pt x="2720" y="346"/>
                </a:lnTo>
                <a:cubicBezTo>
                  <a:pt x="2724" y="343"/>
                  <a:pt x="2728" y="341"/>
                  <a:pt x="2733" y="340"/>
                </a:cubicBezTo>
                <a:lnTo>
                  <a:pt x="3010" y="285"/>
                </a:lnTo>
                <a:cubicBezTo>
                  <a:pt x="3017" y="283"/>
                  <a:pt x="3025" y="285"/>
                  <a:pt x="3032" y="288"/>
                </a:cubicBezTo>
                <a:lnTo>
                  <a:pt x="3277" y="427"/>
                </a:lnTo>
                <a:lnTo>
                  <a:pt x="3265" y="423"/>
                </a:lnTo>
                <a:lnTo>
                  <a:pt x="3514" y="450"/>
                </a:lnTo>
                <a:lnTo>
                  <a:pt x="3684" y="482"/>
                </a:lnTo>
                <a:cubicBezTo>
                  <a:pt x="3688" y="483"/>
                  <a:pt x="3692" y="485"/>
                  <a:pt x="3695" y="487"/>
                </a:cubicBezTo>
                <a:lnTo>
                  <a:pt x="3999" y="681"/>
                </a:lnTo>
                <a:lnTo>
                  <a:pt x="3972" y="677"/>
                </a:lnTo>
                <a:lnTo>
                  <a:pt x="4135" y="622"/>
                </a:lnTo>
                <a:lnTo>
                  <a:pt x="4117" y="638"/>
                </a:lnTo>
                <a:lnTo>
                  <a:pt x="4144" y="583"/>
                </a:lnTo>
                <a:cubicBezTo>
                  <a:pt x="4151" y="568"/>
                  <a:pt x="4168" y="561"/>
                  <a:pt x="4183" y="566"/>
                </a:cubicBezTo>
                <a:lnTo>
                  <a:pt x="4350" y="622"/>
                </a:lnTo>
                <a:lnTo>
                  <a:pt x="4309" y="657"/>
                </a:lnTo>
                <a:lnTo>
                  <a:pt x="4281" y="487"/>
                </a:lnTo>
                <a:cubicBezTo>
                  <a:pt x="4279" y="472"/>
                  <a:pt x="4287" y="458"/>
                  <a:pt x="4302" y="452"/>
                </a:cubicBezTo>
                <a:lnTo>
                  <a:pt x="4520" y="369"/>
                </a:lnTo>
                <a:cubicBezTo>
                  <a:pt x="4534" y="364"/>
                  <a:pt x="4550" y="369"/>
                  <a:pt x="4558" y="382"/>
                </a:cubicBezTo>
                <a:lnTo>
                  <a:pt x="4612" y="465"/>
                </a:lnTo>
                <a:lnTo>
                  <a:pt x="4568" y="455"/>
                </a:lnTo>
                <a:lnTo>
                  <a:pt x="4654" y="400"/>
                </a:lnTo>
                <a:cubicBezTo>
                  <a:pt x="4656" y="399"/>
                  <a:pt x="4657" y="398"/>
                  <a:pt x="4659" y="397"/>
                </a:cubicBezTo>
                <a:lnTo>
                  <a:pt x="4796" y="342"/>
                </a:lnTo>
                <a:cubicBezTo>
                  <a:pt x="4811" y="336"/>
                  <a:pt x="4829" y="342"/>
                  <a:pt x="4836" y="357"/>
                </a:cubicBezTo>
                <a:lnTo>
                  <a:pt x="4976" y="638"/>
                </a:lnTo>
                <a:lnTo>
                  <a:pt x="5031" y="749"/>
                </a:lnTo>
                <a:lnTo>
                  <a:pt x="5007" y="731"/>
                </a:lnTo>
                <a:lnTo>
                  <a:pt x="5392" y="787"/>
                </a:lnTo>
                <a:lnTo>
                  <a:pt x="5360" y="803"/>
                </a:lnTo>
                <a:lnTo>
                  <a:pt x="5469" y="609"/>
                </a:lnTo>
                <a:cubicBezTo>
                  <a:pt x="5476" y="597"/>
                  <a:pt x="5488" y="591"/>
                  <a:pt x="5501" y="593"/>
                </a:cubicBezTo>
                <a:cubicBezTo>
                  <a:pt x="5514" y="595"/>
                  <a:pt x="5525" y="604"/>
                  <a:pt x="5528" y="617"/>
                </a:cubicBezTo>
                <a:lnTo>
                  <a:pt x="5555" y="728"/>
                </a:lnTo>
                <a:lnTo>
                  <a:pt x="5513" y="705"/>
                </a:lnTo>
                <a:lnTo>
                  <a:pt x="5653" y="650"/>
                </a:lnTo>
                <a:cubicBezTo>
                  <a:pt x="5663" y="646"/>
                  <a:pt x="5675" y="648"/>
                  <a:pt x="5683" y="654"/>
                </a:cubicBezTo>
                <a:cubicBezTo>
                  <a:pt x="5692" y="661"/>
                  <a:pt x="5697" y="671"/>
                  <a:pt x="5696" y="682"/>
                </a:cubicBezTo>
                <a:lnTo>
                  <a:pt x="5669" y="1073"/>
                </a:lnTo>
                <a:cubicBezTo>
                  <a:pt x="5669" y="1081"/>
                  <a:pt x="5665" y="1088"/>
                  <a:pt x="5660" y="1094"/>
                </a:cubicBezTo>
                <a:lnTo>
                  <a:pt x="5633" y="1121"/>
                </a:lnTo>
                <a:lnTo>
                  <a:pt x="5494" y="1289"/>
                </a:lnTo>
                <a:lnTo>
                  <a:pt x="5500" y="1281"/>
                </a:lnTo>
                <a:lnTo>
                  <a:pt x="5336" y="1700"/>
                </a:lnTo>
                <a:cubicBezTo>
                  <a:pt x="5334" y="1706"/>
                  <a:pt x="5329" y="1711"/>
                  <a:pt x="5323" y="1715"/>
                </a:cubicBezTo>
                <a:lnTo>
                  <a:pt x="5238" y="1770"/>
                </a:lnTo>
                <a:cubicBezTo>
                  <a:pt x="5234" y="1772"/>
                  <a:pt x="5231" y="1774"/>
                  <a:pt x="5227" y="1775"/>
                </a:cubicBezTo>
                <a:lnTo>
                  <a:pt x="5090" y="1802"/>
                </a:lnTo>
                <a:cubicBezTo>
                  <a:pt x="5081" y="1804"/>
                  <a:pt x="5072" y="1802"/>
                  <a:pt x="5065" y="1796"/>
                </a:cubicBezTo>
                <a:lnTo>
                  <a:pt x="4956" y="1713"/>
                </a:lnTo>
                <a:lnTo>
                  <a:pt x="4961" y="1717"/>
                </a:lnTo>
                <a:lnTo>
                  <a:pt x="4848" y="1661"/>
                </a:lnTo>
                <a:cubicBezTo>
                  <a:pt x="4842" y="1659"/>
                  <a:pt x="4838" y="1654"/>
                  <a:pt x="4835" y="1649"/>
                </a:cubicBezTo>
                <a:lnTo>
                  <a:pt x="4753" y="1511"/>
                </a:lnTo>
                <a:cubicBezTo>
                  <a:pt x="4750" y="1506"/>
                  <a:pt x="4748" y="1500"/>
                  <a:pt x="4748" y="1494"/>
                </a:cubicBezTo>
                <a:lnTo>
                  <a:pt x="4748" y="1269"/>
                </a:lnTo>
                <a:lnTo>
                  <a:pt x="4755" y="1288"/>
                </a:lnTo>
                <a:lnTo>
                  <a:pt x="4673" y="1177"/>
                </a:lnTo>
                <a:lnTo>
                  <a:pt x="4677" y="1182"/>
                </a:lnTo>
                <a:lnTo>
                  <a:pt x="4483" y="1012"/>
                </a:lnTo>
                <a:lnTo>
                  <a:pt x="4510" y="1020"/>
                </a:lnTo>
                <a:lnTo>
                  <a:pt x="4374" y="1047"/>
                </a:lnTo>
                <a:lnTo>
                  <a:pt x="4384" y="1043"/>
                </a:lnTo>
                <a:lnTo>
                  <a:pt x="4244" y="1126"/>
                </a:lnTo>
                <a:lnTo>
                  <a:pt x="4187" y="1155"/>
                </a:lnTo>
                <a:lnTo>
                  <a:pt x="4196" y="1148"/>
                </a:lnTo>
                <a:lnTo>
                  <a:pt x="3893" y="1484"/>
                </a:lnTo>
                <a:cubicBezTo>
                  <a:pt x="3888" y="1489"/>
                  <a:pt x="3882" y="1493"/>
                  <a:pt x="3875" y="1494"/>
                </a:cubicBezTo>
                <a:lnTo>
                  <a:pt x="3711" y="1526"/>
                </a:lnTo>
                <a:lnTo>
                  <a:pt x="3728" y="1517"/>
                </a:lnTo>
                <a:lnTo>
                  <a:pt x="3701" y="1544"/>
                </a:lnTo>
                <a:lnTo>
                  <a:pt x="3708" y="1534"/>
                </a:lnTo>
                <a:lnTo>
                  <a:pt x="3595" y="1815"/>
                </a:lnTo>
                <a:cubicBezTo>
                  <a:pt x="3590" y="1827"/>
                  <a:pt x="3578" y="1835"/>
                  <a:pt x="3565" y="1835"/>
                </a:cubicBezTo>
                <a:lnTo>
                  <a:pt x="3483" y="1835"/>
                </a:lnTo>
                <a:lnTo>
                  <a:pt x="3514" y="1812"/>
                </a:lnTo>
                <a:lnTo>
                  <a:pt x="3432" y="2088"/>
                </a:lnTo>
                <a:cubicBezTo>
                  <a:pt x="3430" y="2097"/>
                  <a:pt x="3424" y="2104"/>
                  <a:pt x="3416" y="2108"/>
                </a:cubicBezTo>
                <a:cubicBezTo>
                  <a:pt x="3409" y="2112"/>
                  <a:pt x="3400" y="2112"/>
                  <a:pt x="3392" y="2110"/>
                </a:cubicBezTo>
                <a:lnTo>
                  <a:pt x="3306" y="2082"/>
                </a:lnTo>
                <a:lnTo>
                  <a:pt x="3339" y="2073"/>
                </a:lnTo>
                <a:lnTo>
                  <a:pt x="3285" y="2133"/>
                </a:lnTo>
                <a:cubicBezTo>
                  <a:pt x="3277" y="2141"/>
                  <a:pt x="3265" y="2145"/>
                  <a:pt x="3254" y="2142"/>
                </a:cubicBezTo>
                <a:lnTo>
                  <a:pt x="3118" y="2111"/>
                </a:lnTo>
                <a:cubicBezTo>
                  <a:pt x="3110" y="2109"/>
                  <a:pt x="3104" y="2105"/>
                  <a:pt x="3099" y="2098"/>
                </a:cubicBezTo>
                <a:lnTo>
                  <a:pt x="3017" y="1988"/>
                </a:lnTo>
                <a:lnTo>
                  <a:pt x="3065" y="1992"/>
                </a:lnTo>
                <a:lnTo>
                  <a:pt x="3007" y="2047"/>
                </a:lnTo>
                <a:cubicBezTo>
                  <a:pt x="3000" y="2054"/>
                  <a:pt x="2990" y="2057"/>
                  <a:pt x="2981" y="2056"/>
                </a:cubicBezTo>
                <a:lnTo>
                  <a:pt x="2763" y="2028"/>
                </a:lnTo>
                <a:cubicBezTo>
                  <a:pt x="2756" y="2027"/>
                  <a:pt x="2749" y="2024"/>
                  <a:pt x="2744" y="2019"/>
                </a:cubicBezTo>
                <a:lnTo>
                  <a:pt x="2659" y="1936"/>
                </a:lnTo>
                <a:lnTo>
                  <a:pt x="2681" y="1945"/>
                </a:lnTo>
                <a:lnTo>
                  <a:pt x="2323" y="1945"/>
                </a:lnTo>
                <a:cubicBezTo>
                  <a:pt x="2314" y="1945"/>
                  <a:pt x="2306" y="1942"/>
                  <a:pt x="2300" y="1936"/>
                </a:cubicBezTo>
                <a:lnTo>
                  <a:pt x="2273" y="1908"/>
                </a:lnTo>
                <a:lnTo>
                  <a:pt x="2315" y="1911"/>
                </a:lnTo>
                <a:lnTo>
                  <a:pt x="1957" y="2192"/>
                </a:lnTo>
                <a:cubicBezTo>
                  <a:pt x="1953" y="2194"/>
                  <a:pt x="1949" y="2196"/>
                  <a:pt x="1945" y="2197"/>
                </a:cubicBezTo>
                <a:lnTo>
                  <a:pt x="1836" y="2225"/>
                </a:lnTo>
                <a:lnTo>
                  <a:pt x="1856" y="2178"/>
                </a:lnTo>
                <a:lnTo>
                  <a:pt x="1937" y="2316"/>
                </a:lnTo>
                <a:lnTo>
                  <a:pt x="1933" y="2310"/>
                </a:lnTo>
                <a:lnTo>
                  <a:pt x="1987" y="2365"/>
                </a:lnTo>
                <a:cubicBezTo>
                  <a:pt x="1991" y="2369"/>
                  <a:pt x="1993" y="2373"/>
                  <a:pt x="1995" y="2378"/>
                </a:cubicBezTo>
                <a:lnTo>
                  <a:pt x="2022" y="2465"/>
                </a:lnTo>
                <a:lnTo>
                  <a:pt x="1995" y="2443"/>
                </a:lnTo>
                <a:lnTo>
                  <a:pt x="2244" y="2471"/>
                </a:lnTo>
                <a:cubicBezTo>
                  <a:pt x="2257" y="2472"/>
                  <a:pt x="2267" y="2480"/>
                  <a:pt x="2271" y="2492"/>
                </a:cubicBezTo>
                <a:lnTo>
                  <a:pt x="2299" y="2575"/>
                </a:lnTo>
                <a:cubicBezTo>
                  <a:pt x="2303" y="2590"/>
                  <a:pt x="2297" y="2606"/>
                  <a:pt x="2284" y="2613"/>
                </a:cubicBezTo>
                <a:lnTo>
                  <a:pt x="2034" y="2752"/>
                </a:lnTo>
                <a:lnTo>
                  <a:pt x="2049" y="2714"/>
                </a:lnTo>
                <a:lnTo>
                  <a:pt x="2077" y="2801"/>
                </a:lnTo>
                <a:cubicBezTo>
                  <a:pt x="2082" y="2817"/>
                  <a:pt x="2074" y="2834"/>
                  <a:pt x="2058" y="2840"/>
                </a:cubicBezTo>
                <a:lnTo>
                  <a:pt x="1922" y="2896"/>
                </a:lnTo>
                <a:lnTo>
                  <a:pt x="1927" y="2893"/>
                </a:lnTo>
                <a:lnTo>
                  <a:pt x="1705" y="3032"/>
                </a:lnTo>
                <a:lnTo>
                  <a:pt x="1719" y="2997"/>
                </a:lnTo>
                <a:lnTo>
                  <a:pt x="1804" y="3333"/>
                </a:lnTo>
                <a:cubicBezTo>
                  <a:pt x="1808" y="3345"/>
                  <a:pt x="1803" y="3358"/>
                  <a:pt x="1793" y="3366"/>
                </a:cubicBezTo>
                <a:lnTo>
                  <a:pt x="1680" y="3453"/>
                </a:lnTo>
                <a:close/>
                <a:moveTo>
                  <a:pt x="1754" y="3315"/>
                </a:moveTo>
                <a:lnTo>
                  <a:pt x="1742" y="3348"/>
                </a:lnTo>
                <a:lnTo>
                  <a:pt x="1657" y="3012"/>
                </a:lnTo>
                <a:cubicBezTo>
                  <a:pt x="1653" y="2999"/>
                  <a:pt x="1659" y="2985"/>
                  <a:pt x="1671" y="2977"/>
                </a:cubicBezTo>
                <a:lnTo>
                  <a:pt x="1893" y="2839"/>
                </a:lnTo>
                <a:cubicBezTo>
                  <a:pt x="1894" y="2838"/>
                  <a:pt x="1896" y="2837"/>
                  <a:pt x="1898" y="2836"/>
                </a:cubicBezTo>
                <a:lnTo>
                  <a:pt x="2034" y="2781"/>
                </a:lnTo>
                <a:lnTo>
                  <a:pt x="2016" y="2820"/>
                </a:lnTo>
                <a:lnTo>
                  <a:pt x="1988" y="2733"/>
                </a:lnTo>
                <a:cubicBezTo>
                  <a:pt x="1984" y="2719"/>
                  <a:pt x="1990" y="2703"/>
                  <a:pt x="2003" y="2696"/>
                </a:cubicBezTo>
                <a:lnTo>
                  <a:pt x="2253" y="2557"/>
                </a:lnTo>
                <a:lnTo>
                  <a:pt x="2238" y="2595"/>
                </a:lnTo>
                <a:lnTo>
                  <a:pt x="2210" y="2512"/>
                </a:lnTo>
                <a:lnTo>
                  <a:pt x="2237" y="2534"/>
                </a:lnTo>
                <a:lnTo>
                  <a:pt x="1988" y="2507"/>
                </a:lnTo>
                <a:cubicBezTo>
                  <a:pt x="1975" y="2505"/>
                  <a:pt x="1965" y="2496"/>
                  <a:pt x="1961" y="2484"/>
                </a:cubicBezTo>
                <a:lnTo>
                  <a:pt x="1934" y="2397"/>
                </a:lnTo>
                <a:lnTo>
                  <a:pt x="1942" y="2410"/>
                </a:lnTo>
                <a:lnTo>
                  <a:pt x="1887" y="2355"/>
                </a:lnTo>
                <a:cubicBezTo>
                  <a:pt x="1885" y="2353"/>
                  <a:pt x="1884" y="2351"/>
                  <a:pt x="1882" y="2349"/>
                </a:cubicBezTo>
                <a:lnTo>
                  <a:pt x="1800" y="2210"/>
                </a:lnTo>
                <a:cubicBezTo>
                  <a:pt x="1795" y="2202"/>
                  <a:pt x="1795" y="2191"/>
                  <a:pt x="1798" y="2182"/>
                </a:cubicBezTo>
                <a:cubicBezTo>
                  <a:pt x="1802" y="2172"/>
                  <a:pt x="1810" y="2165"/>
                  <a:pt x="1820" y="2163"/>
                </a:cubicBezTo>
                <a:lnTo>
                  <a:pt x="1929" y="2135"/>
                </a:lnTo>
                <a:lnTo>
                  <a:pt x="1917" y="2141"/>
                </a:lnTo>
                <a:lnTo>
                  <a:pt x="2276" y="1860"/>
                </a:lnTo>
                <a:cubicBezTo>
                  <a:pt x="2288" y="1850"/>
                  <a:pt x="2307" y="1852"/>
                  <a:pt x="2318" y="1863"/>
                </a:cubicBezTo>
                <a:lnTo>
                  <a:pt x="2345" y="1891"/>
                </a:lnTo>
                <a:lnTo>
                  <a:pt x="2323" y="1881"/>
                </a:lnTo>
                <a:lnTo>
                  <a:pt x="2681" y="1881"/>
                </a:lnTo>
                <a:cubicBezTo>
                  <a:pt x="2689" y="1881"/>
                  <a:pt x="2697" y="1885"/>
                  <a:pt x="2703" y="1890"/>
                </a:cubicBezTo>
                <a:lnTo>
                  <a:pt x="2789" y="1973"/>
                </a:lnTo>
                <a:lnTo>
                  <a:pt x="2771" y="1965"/>
                </a:lnTo>
                <a:lnTo>
                  <a:pt x="2989" y="1992"/>
                </a:lnTo>
                <a:lnTo>
                  <a:pt x="2963" y="2001"/>
                </a:lnTo>
                <a:lnTo>
                  <a:pt x="3021" y="1945"/>
                </a:lnTo>
                <a:cubicBezTo>
                  <a:pt x="3028" y="1939"/>
                  <a:pt x="3037" y="1936"/>
                  <a:pt x="3046" y="1937"/>
                </a:cubicBezTo>
                <a:cubicBezTo>
                  <a:pt x="3055" y="1938"/>
                  <a:pt x="3063" y="1942"/>
                  <a:pt x="3069" y="1950"/>
                </a:cubicBezTo>
                <a:lnTo>
                  <a:pt x="3151" y="2060"/>
                </a:lnTo>
                <a:lnTo>
                  <a:pt x="3132" y="2048"/>
                </a:lnTo>
                <a:lnTo>
                  <a:pt x="3269" y="2080"/>
                </a:lnTo>
                <a:lnTo>
                  <a:pt x="3238" y="2089"/>
                </a:lnTo>
                <a:lnTo>
                  <a:pt x="3292" y="2030"/>
                </a:lnTo>
                <a:cubicBezTo>
                  <a:pt x="3301" y="2021"/>
                  <a:pt x="3314" y="2017"/>
                  <a:pt x="3326" y="2021"/>
                </a:cubicBezTo>
                <a:lnTo>
                  <a:pt x="3411" y="2049"/>
                </a:lnTo>
                <a:lnTo>
                  <a:pt x="3371" y="2070"/>
                </a:lnTo>
                <a:lnTo>
                  <a:pt x="3453" y="1794"/>
                </a:lnTo>
                <a:cubicBezTo>
                  <a:pt x="3457" y="1780"/>
                  <a:pt x="3469" y="1771"/>
                  <a:pt x="3483" y="1771"/>
                </a:cubicBezTo>
                <a:lnTo>
                  <a:pt x="3565" y="1771"/>
                </a:lnTo>
                <a:lnTo>
                  <a:pt x="3535" y="1791"/>
                </a:lnTo>
                <a:lnTo>
                  <a:pt x="3648" y="1510"/>
                </a:lnTo>
                <a:cubicBezTo>
                  <a:pt x="3650" y="1506"/>
                  <a:pt x="3652" y="1502"/>
                  <a:pt x="3655" y="1499"/>
                </a:cubicBezTo>
                <a:lnTo>
                  <a:pt x="3683" y="1472"/>
                </a:lnTo>
                <a:cubicBezTo>
                  <a:pt x="3687" y="1467"/>
                  <a:pt x="3693" y="1464"/>
                  <a:pt x="3699" y="1463"/>
                </a:cubicBezTo>
                <a:lnTo>
                  <a:pt x="3863" y="1431"/>
                </a:lnTo>
                <a:lnTo>
                  <a:pt x="3845" y="1441"/>
                </a:lnTo>
                <a:lnTo>
                  <a:pt x="4149" y="1105"/>
                </a:lnTo>
                <a:cubicBezTo>
                  <a:pt x="4152" y="1102"/>
                  <a:pt x="4155" y="1100"/>
                  <a:pt x="4158" y="1098"/>
                </a:cubicBezTo>
                <a:lnTo>
                  <a:pt x="4211" y="1071"/>
                </a:lnTo>
                <a:lnTo>
                  <a:pt x="4351" y="988"/>
                </a:lnTo>
                <a:cubicBezTo>
                  <a:pt x="4354" y="987"/>
                  <a:pt x="4358" y="985"/>
                  <a:pt x="4361" y="985"/>
                </a:cubicBezTo>
                <a:lnTo>
                  <a:pt x="4497" y="957"/>
                </a:lnTo>
                <a:cubicBezTo>
                  <a:pt x="4507" y="955"/>
                  <a:pt x="4517" y="958"/>
                  <a:pt x="4525" y="964"/>
                </a:cubicBezTo>
                <a:lnTo>
                  <a:pt x="4720" y="1134"/>
                </a:lnTo>
                <a:cubicBezTo>
                  <a:pt x="4721" y="1136"/>
                  <a:pt x="4723" y="1137"/>
                  <a:pt x="4724" y="1139"/>
                </a:cubicBezTo>
                <a:lnTo>
                  <a:pt x="4806" y="1250"/>
                </a:lnTo>
                <a:cubicBezTo>
                  <a:pt x="4810" y="1255"/>
                  <a:pt x="4812" y="1262"/>
                  <a:pt x="4812" y="1269"/>
                </a:cubicBezTo>
                <a:lnTo>
                  <a:pt x="4812" y="1494"/>
                </a:lnTo>
                <a:lnTo>
                  <a:pt x="4808" y="1478"/>
                </a:lnTo>
                <a:lnTo>
                  <a:pt x="4890" y="1616"/>
                </a:lnTo>
                <a:lnTo>
                  <a:pt x="4876" y="1604"/>
                </a:lnTo>
                <a:lnTo>
                  <a:pt x="4989" y="1659"/>
                </a:lnTo>
                <a:cubicBezTo>
                  <a:pt x="4991" y="1660"/>
                  <a:pt x="4993" y="1661"/>
                  <a:pt x="4994" y="1663"/>
                </a:cubicBezTo>
                <a:lnTo>
                  <a:pt x="5104" y="1746"/>
                </a:lnTo>
                <a:lnTo>
                  <a:pt x="5078" y="1740"/>
                </a:lnTo>
                <a:lnTo>
                  <a:pt x="5214" y="1712"/>
                </a:lnTo>
                <a:lnTo>
                  <a:pt x="5203" y="1716"/>
                </a:lnTo>
                <a:lnTo>
                  <a:pt x="5289" y="1661"/>
                </a:lnTo>
                <a:lnTo>
                  <a:pt x="5276" y="1676"/>
                </a:lnTo>
                <a:lnTo>
                  <a:pt x="5440" y="1257"/>
                </a:lnTo>
                <a:cubicBezTo>
                  <a:pt x="5441" y="1254"/>
                  <a:pt x="5443" y="1251"/>
                  <a:pt x="5445" y="1249"/>
                </a:cubicBezTo>
                <a:lnTo>
                  <a:pt x="5587" y="1076"/>
                </a:lnTo>
                <a:lnTo>
                  <a:pt x="5614" y="1049"/>
                </a:lnTo>
                <a:lnTo>
                  <a:pt x="5605" y="1069"/>
                </a:lnTo>
                <a:lnTo>
                  <a:pt x="5633" y="678"/>
                </a:lnTo>
                <a:lnTo>
                  <a:pt x="5676" y="710"/>
                </a:lnTo>
                <a:lnTo>
                  <a:pt x="5536" y="765"/>
                </a:lnTo>
                <a:cubicBezTo>
                  <a:pt x="5527" y="768"/>
                  <a:pt x="5518" y="768"/>
                  <a:pt x="5510" y="764"/>
                </a:cubicBezTo>
                <a:cubicBezTo>
                  <a:pt x="5501" y="759"/>
                  <a:pt x="5495" y="752"/>
                  <a:pt x="5493" y="743"/>
                </a:cubicBezTo>
                <a:lnTo>
                  <a:pt x="5466" y="632"/>
                </a:lnTo>
                <a:lnTo>
                  <a:pt x="5525" y="640"/>
                </a:lnTo>
                <a:lnTo>
                  <a:pt x="5416" y="834"/>
                </a:lnTo>
                <a:cubicBezTo>
                  <a:pt x="5409" y="845"/>
                  <a:pt x="5396" y="852"/>
                  <a:pt x="5383" y="850"/>
                </a:cubicBezTo>
                <a:lnTo>
                  <a:pt x="4998" y="795"/>
                </a:lnTo>
                <a:cubicBezTo>
                  <a:pt x="4987" y="793"/>
                  <a:pt x="4978" y="787"/>
                  <a:pt x="4974" y="777"/>
                </a:cubicBezTo>
                <a:lnTo>
                  <a:pt x="4919" y="666"/>
                </a:lnTo>
                <a:lnTo>
                  <a:pt x="4779" y="386"/>
                </a:lnTo>
                <a:lnTo>
                  <a:pt x="4820" y="401"/>
                </a:lnTo>
                <a:lnTo>
                  <a:pt x="4683" y="456"/>
                </a:lnTo>
                <a:lnTo>
                  <a:pt x="4689" y="454"/>
                </a:lnTo>
                <a:lnTo>
                  <a:pt x="4603" y="509"/>
                </a:lnTo>
                <a:cubicBezTo>
                  <a:pt x="4588" y="519"/>
                  <a:pt x="4568" y="514"/>
                  <a:pt x="4559" y="500"/>
                </a:cubicBezTo>
                <a:lnTo>
                  <a:pt x="4504" y="417"/>
                </a:lnTo>
                <a:lnTo>
                  <a:pt x="4542" y="429"/>
                </a:lnTo>
                <a:lnTo>
                  <a:pt x="4324" y="512"/>
                </a:lnTo>
                <a:lnTo>
                  <a:pt x="4345" y="477"/>
                </a:lnTo>
                <a:lnTo>
                  <a:pt x="4372" y="647"/>
                </a:lnTo>
                <a:cubicBezTo>
                  <a:pt x="4374" y="658"/>
                  <a:pt x="4369" y="669"/>
                  <a:pt x="4361" y="677"/>
                </a:cubicBezTo>
                <a:cubicBezTo>
                  <a:pt x="4352" y="684"/>
                  <a:pt x="4341" y="686"/>
                  <a:pt x="4330" y="683"/>
                </a:cubicBezTo>
                <a:lnTo>
                  <a:pt x="4163" y="627"/>
                </a:lnTo>
                <a:lnTo>
                  <a:pt x="4201" y="611"/>
                </a:lnTo>
                <a:lnTo>
                  <a:pt x="4174" y="666"/>
                </a:lnTo>
                <a:cubicBezTo>
                  <a:pt x="4170" y="674"/>
                  <a:pt x="4164" y="680"/>
                  <a:pt x="4156" y="683"/>
                </a:cubicBezTo>
                <a:lnTo>
                  <a:pt x="3992" y="738"/>
                </a:lnTo>
                <a:cubicBezTo>
                  <a:pt x="3983" y="741"/>
                  <a:pt x="3973" y="740"/>
                  <a:pt x="3965" y="735"/>
                </a:cubicBezTo>
                <a:lnTo>
                  <a:pt x="3661" y="541"/>
                </a:lnTo>
                <a:lnTo>
                  <a:pt x="3672" y="545"/>
                </a:lnTo>
                <a:lnTo>
                  <a:pt x="3507" y="514"/>
                </a:lnTo>
                <a:lnTo>
                  <a:pt x="3258" y="486"/>
                </a:lnTo>
                <a:cubicBezTo>
                  <a:pt x="3254" y="486"/>
                  <a:pt x="3249" y="485"/>
                  <a:pt x="3246" y="482"/>
                </a:cubicBezTo>
                <a:lnTo>
                  <a:pt x="3000" y="344"/>
                </a:lnTo>
                <a:lnTo>
                  <a:pt x="3022" y="348"/>
                </a:lnTo>
                <a:lnTo>
                  <a:pt x="2746" y="403"/>
                </a:lnTo>
                <a:lnTo>
                  <a:pt x="2759" y="397"/>
                </a:lnTo>
                <a:lnTo>
                  <a:pt x="2619" y="507"/>
                </a:lnTo>
                <a:lnTo>
                  <a:pt x="2623" y="504"/>
                </a:lnTo>
                <a:lnTo>
                  <a:pt x="2568" y="563"/>
                </a:lnTo>
                <a:cubicBezTo>
                  <a:pt x="2565" y="567"/>
                  <a:pt x="2560" y="570"/>
                  <a:pt x="2555" y="572"/>
                </a:cubicBezTo>
                <a:lnTo>
                  <a:pt x="2473" y="599"/>
                </a:lnTo>
                <a:cubicBezTo>
                  <a:pt x="2463" y="603"/>
                  <a:pt x="2453" y="601"/>
                  <a:pt x="2444" y="595"/>
                </a:cubicBezTo>
                <a:cubicBezTo>
                  <a:pt x="2436" y="589"/>
                  <a:pt x="2431" y="579"/>
                  <a:pt x="2431" y="569"/>
                </a:cubicBezTo>
                <a:lnTo>
                  <a:pt x="2431" y="514"/>
                </a:lnTo>
                <a:lnTo>
                  <a:pt x="2431" y="427"/>
                </a:lnTo>
                <a:lnTo>
                  <a:pt x="2435" y="443"/>
                </a:lnTo>
                <a:lnTo>
                  <a:pt x="2354" y="305"/>
                </a:lnTo>
                <a:lnTo>
                  <a:pt x="2393" y="318"/>
                </a:lnTo>
                <a:lnTo>
                  <a:pt x="2253" y="374"/>
                </a:lnTo>
                <a:cubicBezTo>
                  <a:pt x="2244" y="377"/>
                  <a:pt x="2235" y="377"/>
                  <a:pt x="2226" y="372"/>
                </a:cubicBezTo>
                <a:lnTo>
                  <a:pt x="1673" y="92"/>
                </a:lnTo>
                <a:lnTo>
                  <a:pt x="1680" y="94"/>
                </a:lnTo>
                <a:lnTo>
                  <a:pt x="1571" y="66"/>
                </a:lnTo>
                <a:lnTo>
                  <a:pt x="1609" y="47"/>
                </a:lnTo>
                <a:lnTo>
                  <a:pt x="1554" y="186"/>
                </a:lnTo>
                <a:lnTo>
                  <a:pt x="1556" y="180"/>
                </a:lnTo>
                <a:lnTo>
                  <a:pt x="1528" y="322"/>
                </a:lnTo>
                <a:cubicBezTo>
                  <a:pt x="1528" y="325"/>
                  <a:pt x="1527" y="328"/>
                  <a:pt x="1525" y="331"/>
                </a:cubicBezTo>
                <a:lnTo>
                  <a:pt x="1330" y="695"/>
                </a:lnTo>
                <a:lnTo>
                  <a:pt x="1334" y="680"/>
                </a:lnTo>
                <a:lnTo>
                  <a:pt x="1334" y="735"/>
                </a:lnTo>
                <a:cubicBezTo>
                  <a:pt x="1334" y="740"/>
                  <a:pt x="1333" y="745"/>
                  <a:pt x="1331" y="749"/>
                </a:cubicBezTo>
                <a:lnTo>
                  <a:pt x="1304" y="805"/>
                </a:lnTo>
                <a:lnTo>
                  <a:pt x="1307" y="785"/>
                </a:lnTo>
                <a:lnTo>
                  <a:pt x="1334" y="955"/>
                </a:lnTo>
                <a:cubicBezTo>
                  <a:pt x="1334" y="959"/>
                  <a:pt x="1334" y="962"/>
                  <a:pt x="1334" y="965"/>
                </a:cubicBezTo>
                <a:lnTo>
                  <a:pt x="1307" y="1163"/>
                </a:lnTo>
                <a:lnTo>
                  <a:pt x="1304" y="1144"/>
                </a:lnTo>
                <a:lnTo>
                  <a:pt x="1331" y="1199"/>
                </a:lnTo>
                <a:cubicBezTo>
                  <a:pt x="1339" y="1215"/>
                  <a:pt x="1332" y="1234"/>
                  <a:pt x="1317" y="1242"/>
                </a:cubicBezTo>
                <a:lnTo>
                  <a:pt x="1153" y="1325"/>
                </a:lnTo>
                <a:cubicBezTo>
                  <a:pt x="1144" y="1330"/>
                  <a:pt x="1134" y="1330"/>
                  <a:pt x="1125" y="1326"/>
                </a:cubicBezTo>
                <a:lnTo>
                  <a:pt x="1066" y="1298"/>
                </a:lnTo>
                <a:lnTo>
                  <a:pt x="1098" y="1295"/>
                </a:lnTo>
                <a:lnTo>
                  <a:pt x="1016" y="1351"/>
                </a:lnTo>
                <a:lnTo>
                  <a:pt x="1021" y="1347"/>
                </a:lnTo>
                <a:lnTo>
                  <a:pt x="967" y="1402"/>
                </a:lnTo>
                <a:cubicBezTo>
                  <a:pt x="962" y="1407"/>
                  <a:pt x="956" y="1410"/>
                  <a:pt x="950" y="1411"/>
                </a:cubicBezTo>
                <a:lnTo>
                  <a:pt x="814" y="1439"/>
                </a:lnTo>
                <a:lnTo>
                  <a:pt x="824" y="1435"/>
                </a:lnTo>
                <a:lnTo>
                  <a:pt x="548" y="1605"/>
                </a:lnTo>
                <a:lnTo>
                  <a:pt x="560" y="1591"/>
                </a:lnTo>
                <a:lnTo>
                  <a:pt x="505" y="1702"/>
                </a:lnTo>
                <a:cubicBezTo>
                  <a:pt x="502" y="1709"/>
                  <a:pt x="496" y="1715"/>
                  <a:pt x="488" y="1718"/>
                </a:cubicBezTo>
                <a:lnTo>
                  <a:pt x="348" y="1773"/>
                </a:lnTo>
                <a:cubicBezTo>
                  <a:pt x="344" y="1775"/>
                  <a:pt x="340" y="1775"/>
                  <a:pt x="336" y="1775"/>
                </a:cubicBezTo>
                <a:lnTo>
                  <a:pt x="254" y="1775"/>
                </a:lnTo>
                <a:cubicBezTo>
                  <a:pt x="250" y="1775"/>
                  <a:pt x="246" y="1774"/>
                  <a:pt x="242" y="1773"/>
                </a:cubicBezTo>
                <a:lnTo>
                  <a:pt x="47" y="1690"/>
                </a:lnTo>
                <a:lnTo>
                  <a:pt x="91" y="1666"/>
                </a:lnTo>
                <a:lnTo>
                  <a:pt x="64" y="1809"/>
                </a:lnTo>
                <a:lnTo>
                  <a:pt x="64" y="1799"/>
                </a:lnTo>
                <a:lnTo>
                  <a:pt x="119" y="2329"/>
                </a:lnTo>
                <a:lnTo>
                  <a:pt x="97" y="2302"/>
                </a:lnTo>
                <a:lnTo>
                  <a:pt x="265" y="2357"/>
                </a:lnTo>
                <a:cubicBezTo>
                  <a:pt x="269" y="2359"/>
                  <a:pt x="274" y="2362"/>
                  <a:pt x="277" y="2365"/>
                </a:cubicBezTo>
                <a:lnTo>
                  <a:pt x="468" y="2563"/>
                </a:lnTo>
                <a:cubicBezTo>
                  <a:pt x="476" y="2571"/>
                  <a:pt x="479" y="2581"/>
                  <a:pt x="477" y="2592"/>
                </a:cubicBezTo>
                <a:lnTo>
                  <a:pt x="449" y="2730"/>
                </a:lnTo>
                <a:lnTo>
                  <a:pt x="433" y="2696"/>
                </a:lnTo>
                <a:lnTo>
                  <a:pt x="492" y="2727"/>
                </a:lnTo>
                <a:lnTo>
                  <a:pt x="487" y="2725"/>
                </a:lnTo>
                <a:lnTo>
                  <a:pt x="569" y="2753"/>
                </a:lnTo>
                <a:lnTo>
                  <a:pt x="562" y="2751"/>
                </a:lnTo>
                <a:lnTo>
                  <a:pt x="780" y="2779"/>
                </a:lnTo>
                <a:lnTo>
                  <a:pt x="1026" y="2779"/>
                </a:lnTo>
                <a:cubicBezTo>
                  <a:pt x="1036" y="2779"/>
                  <a:pt x="1046" y="2784"/>
                  <a:pt x="1052" y="2792"/>
                </a:cubicBezTo>
                <a:lnTo>
                  <a:pt x="1192" y="2986"/>
                </a:lnTo>
                <a:cubicBezTo>
                  <a:pt x="1193" y="2987"/>
                  <a:pt x="1194" y="2989"/>
                  <a:pt x="1195" y="2991"/>
                </a:cubicBezTo>
                <a:lnTo>
                  <a:pt x="1277" y="3161"/>
                </a:lnTo>
                <a:lnTo>
                  <a:pt x="1251" y="3143"/>
                </a:lnTo>
                <a:lnTo>
                  <a:pt x="1500" y="3170"/>
                </a:lnTo>
                <a:cubicBezTo>
                  <a:pt x="1509" y="3171"/>
                  <a:pt x="1518" y="3176"/>
                  <a:pt x="1523" y="3183"/>
                </a:cubicBezTo>
                <a:lnTo>
                  <a:pt x="1686" y="3409"/>
                </a:lnTo>
                <a:lnTo>
                  <a:pt x="1641" y="3402"/>
                </a:lnTo>
                <a:lnTo>
                  <a:pt x="1754" y="331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6" name="Freeform 185"/>
          <p:cNvSpPr>
            <a:spLocks/>
          </p:cNvSpPr>
          <p:nvPr/>
        </p:nvSpPr>
        <p:spPr bwMode="auto">
          <a:xfrm>
            <a:off x="6145844" y="1040075"/>
            <a:ext cx="1709737" cy="1566863"/>
          </a:xfrm>
          <a:custGeom>
            <a:avLst/>
            <a:gdLst/>
            <a:ahLst/>
            <a:cxnLst>
              <a:cxn ang="0">
                <a:pos x="70" y="402"/>
              </a:cxn>
              <a:cxn ang="0">
                <a:pos x="121" y="323"/>
              </a:cxn>
              <a:cxn ang="0">
                <a:pos x="129" y="201"/>
              </a:cxn>
              <a:cxn ang="0">
                <a:pos x="293" y="114"/>
              </a:cxn>
              <a:cxn ang="0">
                <a:pos x="414" y="158"/>
              </a:cxn>
              <a:cxn ang="0">
                <a:pos x="465" y="140"/>
              </a:cxn>
              <a:cxn ang="0">
                <a:pos x="448" y="44"/>
              </a:cxn>
              <a:cxn ang="0">
                <a:pos x="629" y="35"/>
              </a:cxn>
              <a:cxn ang="0">
                <a:pos x="654" y="105"/>
              </a:cxn>
              <a:cxn ang="0">
                <a:pos x="681" y="140"/>
              </a:cxn>
              <a:cxn ang="0">
                <a:pos x="681" y="263"/>
              </a:cxn>
              <a:cxn ang="0">
                <a:pos x="681" y="402"/>
              </a:cxn>
              <a:cxn ang="0">
                <a:pos x="706" y="385"/>
              </a:cxn>
              <a:cxn ang="0">
                <a:pos x="810" y="393"/>
              </a:cxn>
              <a:cxn ang="0">
                <a:pos x="879" y="490"/>
              </a:cxn>
              <a:cxn ang="0">
                <a:pos x="999" y="742"/>
              </a:cxn>
              <a:cxn ang="0">
                <a:pos x="1050" y="838"/>
              </a:cxn>
              <a:cxn ang="0">
                <a:pos x="1068" y="934"/>
              </a:cxn>
              <a:cxn ang="0">
                <a:pos x="1016" y="961"/>
              </a:cxn>
              <a:cxn ang="0">
                <a:pos x="982" y="908"/>
              </a:cxn>
              <a:cxn ang="0">
                <a:pos x="888" y="934"/>
              </a:cxn>
              <a:cxn ang="0">
                <a:pos x="784" y="925"/>
              </a:cxn>
              <a:cxn ang="0">
                <a:pos x="724" y="891"/>
              </a:cxn>
              <a:cxn ang="0">
                <a:pos x="673" y="891"/>
              </a:cxn>
              <a:cxn ang="0">
                <a:pos x="637" y="838"/>
              </a:cxn>
              <a:cxn ang="0">
                <a:pos x="353" y="882"/>
              </a:cxn>
              <a:cxn ang="0">
                <a:pos x="405" y="829"/>
              </a:cxn>
              <a:cxn ang="0">
                <a:pos x="199" y="812"/>
              </a:cxn>
              <a:cxn ang="0">
                <a:pos x="216" y="716"/>
              </a:cxn>
              <a:cxn ang="0">
                <a:pos x="164" y="594"/>
              </a:cxn>
              <a:cxn ang="0">
                <a:pos x="104" y="524"/>
              </a:cxn>
              <a:cxn ang="0">
                <a:pos x="0" y="481"/>
              </a:cxn>
            </a:cxnLst>
            <a:rect l="0" t="0" r="r" b="b"/>
            <a:pathLst>
              <a:path w="1077" h="987">
                <a:moveTo>
                  <a:pt x="0" y="481"/>
                </a:moveTo>
                <a:lnTo>
                  <a:pt x="70" y="402"/>
                </a:lnTo>
                <a:lnTo>
                  <a:pt x="70" y="350"/>
                </a:lnTo>
                <a:lnTo>
                  <a:pt x="121" y="323"/>
                </a:lnTo>
                <a:lnTo>
                  <a:pt x="113" y="210"/>
                </a:lnTo>
                <a:lnTo>
                  <a:pt x="129" y="201"/>
                </a:lnTo>
                <a:lnTo>
                  <a:pt x="155" y="184"/>
                </a:lnTo>
                <a:lnTo>
                  <a:pt x="293" y="114"/>
                </a:lnTo>
                <a:lnTo>
                  <a:pt x="388" y="140"/>
                </a:lnTo>
                <a:lnTo>
                  <a:pt x="414" y="158"/>
                </a:lnTo>
                <a:lnTo>
                  <a:pt x="456" y="175"/>
                </a:lnTo>
                <a:lnTo>
                  <a:pt x="465" y="140"/>
                </a:lnTo>
                <a:lnTo>
                  <a:pt x="431" y="54"/>
                </a:lnTo>
                <a:lnTo>
                  <a:pt x="448" y="44"/>
                </a:lnTo>
                <a:lnTo>
                  <a:pt x="603" y="0"/>
                </a:lnTo>
                <a:lnTo>
                  <a:pt x="629" y="35"/>
                </a:lnTo>
                <a:lnTo>
                  <a:pt x="629" y="54"/>
                </a:lnTo>
                <a:lnTo>
                  <a:pt x="654" y="105"/>
                </a:lnTo>
                <a:lnTo>
                  <a:pt x="673" y="122"/>
                </a:lnTo>
                <a:lnTo>
                  <a:pt x="681" y="140"/>
                </a:lnTo>
                <a:lnTo>
                  <a:pt x="715" y="219"/>
                </a:lnTo>
                <a:lnTo>
                  <a:pt x="681" y="263"/>
                </a:lnTo>
                <a:lnTo>
                  <a:pt x="673" y="376"/>
                </a:lnTo>
                <a:lnTo>
                  <a:pt x="681" y="402"/>
                </a:lnTo>
                <a:lnTo>
                  <a:pt x="706" y="419"/>
                </a:lnTo>
                <a:lnTo>
                  <a:pt x="706" y="385"/>
                </a:lnTo>
                <a:lnTo>
                  <a:pt x="741" y="376"/>
                </a:lnTo>
                <a:lnTo>
                  <a:pt x="810" y="393"/>
                </a:lnTo>
                <a:lnTo>
                  <a:pt x="827" y="385"/>
                </a:lnTo>
                <a:lnTo>
                  <a:pt x="879" y="490"/>
                </a:lnTo>
                <a:lnTo>
                  <a:pt x="939" y="620"/>
                </a:lnTo>
                <a:lnTo>
                  <a:pt x="999" y="742"/>
                </a:lnTo>
                <a:lnTo>
                  <a:pt x="1016" y="769"/>
                </a:lnTo>
                <a:lnTo>
                  <a:pt x="1050" y="838"/>
                </a:lnTo>
                <a:lnTo>
                  <a:pt x="1077" y="891"/>
                </a:lnTo>
                <a:lnTo>
                  <a:pt x="1068" y="934"/>
                </a:lnTo>
                <a:lnTo>
                  <a:pt x="1016" y="987"/>
                </a:lnTo>
                <a:lnTo>
                  <a:pt x="1016" y="961"/>
                </a:lnTo>
                <a:lnTo>
                  <a:pt x="991" y="934"/>
                </a:lnTo>
                <a:lnTo>
                  <a:pt x="982" y="908"/>
                </a:lnTo>
                <a:lnTo>
                  <a:pt x="896" y="917"/>
                </a:lnTo>
                <a:lnTo>
                  <a:pt x="888" y="934"/>
                </a:lnTo>
                <a:lnTo>
                  <a:pt x="879" y="970"/>
                </a:lnTo>
                <a:lnTo>
                  <a:pt x="784" y="925"/>
                </a:lnTo>
                <a:lnTo>
                  <a:pt x="749" y="891"/>
                </a:lnTo>
                <a:lnTo>
                  <a:pt x="724" y="891"/>
                </a:lnTo>
                <a:lnTo>
                  <a:pt x="698" y="882"/>
                </a:lnTo>
                <a:lnTo>
                  <a:pt x="673" y="891"/>
                </a:lnTo>
                <a:lnTo>
                  <a:pt x="654" y="874"/>
                </a:lnTo>
                <a:lnTo>
                  <a:pt x="637" y="838"/>
                </a:lnTo>
                <a:lnTo>
                  <a:pt x="475" y="882"/>
                </a:lnTo>
                <a:lnTo>
                  <a:pt x="353" y="882"/>
                </a:lnTo>
                <a:lnTo>
                  <a:pt x="327" y="838"/>
                </a:lnTo>
                <a:lnTo>
                  <a:pt x="405" y="829"/>
                </a:lnTo>
                <a:lnTo>
                  <a:pt x="388" y="760"/>
                </a:lnTo>
                <a:lnTo>
                  <a:pt x="199" y="812"/>
                </a:lnTo>
                <a:lnTo>
                  <a:pt x="182" y="786"/>
                </a:lnTo>
                <a:lnTo>
                  <a:pt x="216" y="716"/>
                </a:lnTo>
                <a:lnTo>
                  <a:pt x="190" y="656"/>
                </a:lnTo>
                <a:lnTo>
                  <a:pt x="164" y="594"/>
                </a:lnTo>
                <a:lnTo>
                  <a:pt x="146" y="568"/>
                </a:lnTo>
                <a:lnTo>
                  <a:pt x="104" y="524"/>
                </a:lnTo>
                <a:lnTo>
                  <a:pt x="35" y="481"/>
                </a:lnTo>
                <a:lnTo>
                  <a:pt x="0" y="481"/>
                </a:lnTo>
                <a:close/>
              </a:path>
            </a:pathLst>
          </a:custGeom>
          <a:solidFill>
            <a:srgbClr val="D1ED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7" name="Freeform 186"/>
          <p:cNvSpPr>
            <a:spLocks noEditPoints="1"/>
          </p:cNvSpPr>
          <p:nvPr/>
        </p:nvSpPr>
        <p:spPr bwMode="auto">
          <a:xfrm>
            <a:off x="6129969" y="1024200"/>
            <a:ext cx="1741487" cy="1600200"/>
          </a:xfrm>
          <a:custGeom>
            <a:avLst/>
            <a:gdLst/>
            <a:ahLst/>
            <a:cxnLst>
              <a:cxn ang="0">
                <a:pos x="232" y="1296"/>
              </a:cxn>
              <a:cxn ang="0">
                <a:pos x="404" y="1037"/>
              </a:cxn>
              <a:cxn ang="0">
                <a:pos x="432" y="647"/>
              </a:cxn>
              <a:cxn ang="0">
                <a:pos x="1281" y="448"/>
              </a:cxn>
              <a:cxn ang="0">
                <a:pos x="1502" y="564"/>
              </a:cxn>
              <a:cxn ang="0">
                <a:pos x="1379" y="215"/>
              </a:cxn>
              <a:cxn ang="0">
                <a:pos x="1952" y="4"/>
              </a:cxn>
              <a:cxn ang="0">
                <a:pos x="2074" y="204"/>
              </a:cxn>
              <a:cxn ang="0">
                <a:pos x="2204" y="401"/>
              </a:cxn>
              <a:cxn ang="0">
                <a:pos x="2343" y="750"/>
              </a:cxn>
              <a:cxn ang="0">
                <a:pos x="2212" y="1225"/>
              </a:cxn>
              <a:cxn ang="0">
                <a:pos x="2258" y="1372"/>
              </a:cxn>
              <a:cxn ang="0">
                <a:pos x="2407" y="1204"/>
              </a:cxn>
              <a:cxn ang="0">
                <a:pos x="2685" y="1232"/>
              </a:cxn>
              <a:cxn ang="0">
                <a:pos x="3255" y="2389"/>
              </a:cxn>
              <a:cxn ang="0">
                <a:pos x="3506" y="2886"/>
              </a:cxn>
              <a:cxn ang="0">
                <a:pos x="3268" y="3216"/>
              </a:cxn>
              <a:cxn ang="0">
                <a:pos x="3176" y="3039"/>
              </a:cxn>
              <a:cxn ang="0">
                <a:pos x="2899" y="2994"/>
              </a:cxn>
              <a:cxn ang="0">
                <a:pos x="2873" y="3139"/>
              </a:cxn>
              <a:cxn ang="0">
                <a:pos x="2516" y="3013"/>
              </a:cxn>
              <a:cxn ang="0">
                <a:pos x="2334" y="2910"/>
              </a:cxn>
              <a:cxn ang="0">
                <a:pos x="2160" y="2903"/>
              </a:cxn>
              <a:cxn ang="0">
                <a:pos x="2077" y="2741"/>
              </a:cxn>
              <a:cxn ang="0">
                <a:pos x="1133" y="2868"/>
              </a:cxn>
              <a:cxn ang="0">
                <a:pos x="1324" y="2651"/>
              </a:cxn>
              <a:cxn ang="0">
                <a:pos x="676" y="2659"/>
              </a:cxn>
              <a:cxn ang="0">
                <a:pos x="693" y="2307"/>
              </a:cxn>
              <a:cxn ang="0">
                <a:pos x="528" y="1949"/>
              </a:cxn>
              <a:cxn ang="0">
                <a:pos x="348" y="1734"/>
              </a:cxn>
              <a:cxn ang="0">
                <a:pos x="143" y="1537"/>
              </a:cxn>
              <a:cxn ang="0">
                <a:pos x="523" y="1826"/>
              </a:cxn>
              <a:cxn ang="0">
                <a:pos x="670" y="2115"/>
              </a:cxn>
              <a:cxn ang="0">
                <a:pos x="640" y="2527"/>
              </a:cxn>
              <a:cxn ang="0">
                <a:pos x="1289" y="2435"/>
              </a:cxn>
              <a:cxn ang="0">
                <a:pos x="1331" y="2715"/>
              </a:cxn>
              <a:cxn ang="0">
                <a:pos x="1160" y="2820"/>
              </a:cxn>
              <a:cxn ang="0">
                <a:pos x="2098" y="2697"/>
              </a:cxn>
              <a:cxn ang="0">
                <a:pos x="2171" y="2849"/>
              </a:cxn>
              <a:cxn ang="0">
                <a:pos x="2345" y="2848"/>
              </a:cxn>
              <a:cxn ang="0">
                <a:pos x="2552" y="2961"/>
              </a:cxn>
              <a:cxn ang="0">
                <a:pos x="2840" y="3003"/>
              </a:cxn>
              <a:cxn ang="0">
                <a:pos x="3202" y="2925"/>
              </a:cxn>
              <a:cxn ang="0">
                <a:pos x="3312" y="3104"/>
              </a:cxn>
              <a:cxn ang="0">
                <a:pos x="3416" y="3011"/>
              </a:cxn>
              <a:cxn ang="0">
                <a:pos x="3253" y="2507"/>
              </a:cxn>
              <a:cxn ang="0">
                <a:pos x="2646" y="1277"/>
              </a:cxn>
              <a:cxn ang="0">
                <a:pos x="2391" y="1266"/>
              </a:cxn>
              <a:cxn ang="0">
                <a:pos x="2322" y="1372"/>
              </a:cxn>
              <a:cxn ang="0">
                <a:pos x="2178" y="1327"/>
              </a:cxn>
              <a:cxn ang="0">
                <a:pos x="2183" y="853"/>
              </a:cxn>
              <a:cxn ang="0">
                <a:pos x="2153" y="438"/>
              </a:cxn>
              <a:cxn ang="0">
                <a:pos x="2013" y="218"/>
              </a:cxn>
              <a:cxn ang="0">
                <a:pos x="1935" y="54"/>
              </a:cxn>
              <a:cxn ang="0">
                <a:pos x="1425" y="231"/>
              </a:cxn>
              <a:cxn ang="0">
                <a:pos x="1522" y="601"/>
              </a:cxn>
              <a:cxn ang="0">
                <a:pos x="1336" y="564"/>
              </a:cxn>
              <a:cxn ang="0">
                <a:pos x="985" y="425"/>
              </a:cxn>
              <a:cxn ang="0">
                <a:pos x="424" y="701"/>
              </a:cxn>
              <a:cxn ang="0">
                <a:pos x="288" y="1152"/>
              </a:cxn>
              <a:cxn ang="0">
                <a:pos x="34" y="1537"/>
              </a:cxn>
            </a:cxnLst>
            <a:rect l="0" t="0" r="r" b="b"/>
            <a:pathLst>
              <a:path w="3507" h="3221">
                <a:moveTo>
                  <a:pt x="34" y="1601"/>
                </a:moveTo>
                <a:cubicBezTo>
                  <a:pt x="22" y="1601"/>
                  <a:pt x="10" y="1594"/>
                  <a:pt x="5" y="1582"/>
                </a:cubicBezTo>
                <a:cubicBezTo>
                  <a:pt x="0" y="1571"/>
                  <a:pt x="2" y="1557"/>
                  <a:pt x="10" y="1548"/>
                </a:cubicBezTo>
                <a:lnTo>
                  <a:pt x="232" y="1296"/>
                </a:lnTo>
                <a:lnTo>
                  <a:pt x="224" y="1317"/>
                </a:lnTo>
                <a:lnTo>
                  <a:pt x="224" y="1152"/>
                </a:lnTo>
                <a:cubicBezTo>
                  <a:pt x="224" y="1140"/>
                  <a:pt x="230" y="1129"/>
                  <a:pt x="241" y="1124"/>
                </a:cubicBezTo>
                <a:lnTo>
                  <a:pt x="404" y="1037"/>
                </a:lnTo>
                <a:lnTo>
                  <a:pt x="387" y="1068"/>
                </a:lnTo>
                <a:lnTo>
                  <a:pt x="360" y="706"/>
                </a:lnTo>
                <a:cubicBezTo>
                  <a:pt x="359" y="693"/>
                  <a:pt x="366" y="681"/>
                  <a:pt x="377" y="675"/>
                </a:cubicBezTo>
                <a:lnTo>
                  <a:pt x="432" y="647"/>
                </a:lnTo>
                <a:lnTo>
                  <a:pt x="510" y="594"/>
                </a:lnTo>
                <a:lnTo>
                  <a:pt x="956" y="368"/>
                </a:lnTo>
                <a:cubicBezTo>
                  <a:pt x="963" y="364"/>
                  <a:pt x="971" y="364"/>
                  <a:pt x="979" y="366"/>
                </a:cubicBezTo>
                <a:lnTo>
                  <a:pt x="1281" y="448"/>
                </a:lnTo>
                <a:cubicBezTo>
                  <a:pt x="1285" y="449"/>
                  <a:pt x="1289" y="451"/>
                  <a:pt x="1292" y="453"/>
                </a:cubicBezTo>
                <a:lnTo>
                  <a:pt x="1373" y="512"/>
                </a:lnTo>
                <a:lnTo>
                  <a:pt x="1367" y="509"/>
                </a:lnTo>
                <a:lnTo>
                  <a:pt x="1502" y="564"/>
                </a:lnTo>
                <a:lnTo>
                  <a:pt x="1459" y="586"/>
                </a:lnTo>
                <a:lnTo>
                  <a:pt x="1486" y="472"/>
                </a:lnTo>
                <a:lnTo>
                  <a:pt x="1488" y="491"/>
                </a:lnTo>
                <a:lnTo>
                  <a:pt x="1379" y="215"/>
                </a:lnTo>
                <a:cubicBezTo>
                  <a:pt x="1373" y="201"/>
                  <a:pt x="1379" y="184"/>
                  <a:pt x="1393" y="176"/>
                </a:cubicBezTo>
                <a:lnTo>
                  <a:pt x="1447" y="145"/>
                </a:lnTo>
                <a:cubicBezTo>
                  <a:pt x="1450" y="143"/>
                  <a:pt x="1452" y="142"/>
                  <a:pt x="1455" y="141"/>
                </a:cubicBezTo>
                <a:lnTo>
                  <a:pt x="1952" y="4"/>
                </a:lnTo>
                <a:cubicBezTo>
                  <a:pt x="1964" y="0"/>
                  <a:pt x="1978" y="5"/>
                  <a:pt x="1986" y="15"/>
                </a:cubicBezTo>
                <a:lnTo>
                  <a:pt x="2068" y="126"/>
                </a:lnTo>
                <a:cubicBezTo>
                  <a:pt x="2072" y="131"/>
                  <a:pt x="2074" y="138"/>
                  <a:pt x="2074" y="145"/>
                </a:cubicBezTo>
                <a:lnTo>
                  <a:pt x="2074" y="204"/>
                </a:lnTo>
                <a:lnTo>
                  <a:pt x="2070" y="190"/>
                </a:lnTo>
                <a:lnTo>
                  <a:pt x="2152" y="355"/>
                </a:lnTo>
                <a:lnTo>
                  <a:pt x="2145" y="346"/>
                </a:lnTo>
                <a:lnTo>
                  <a:pt x="2204" y="401"/>
                </a:lnTo>
                <a:cubicBezTo>
                  <a:pt x="2206" y="403"/>
                  <a:pt x="2209" y="406"/>
                  <a:pt x="2210" y="410"/>
                </a:cubicBezTo>
                <a:lnTo>
                  <a:pt x="2237" y="465"/>
                </a:lnTo>
                <a:lnTo>
                  <a:pt x="2347" y="718"/>
                </a:lnTo>
                <a:cubicBezTo>
                  <a:pt x="2351" y="729"/>
                  <a:pt x="2350" y="741"/>
                  <a:pt x="2343" y="750"/>
                </a:cubicBezTo>
                <a:lnTo>
                  <a:pt x="2234" y="892"/>
                </a:lnTo>
                <a:lnTo>
                  <a:pt x="2241" y="875"/>
                </a:lnTo>
                <a:lnTo>
                  <a:pt x="2213" y="1237"/>
                </a:lnTo>
                <a:lnTo>
                  <a:pt x="2212" y="1225"/>
                </a:lnTo>
                <a:lnTo>
                  <a:pt x="2239" y="1307"/>
                </a:lnTo>
                <a:lnTo>
                  <a:pt x="2227" y="1291"/>
                </a:lnTo>
                <a:lnTo>
                  <a:pt x="2308" y="1346"/>
                </a:lnTo>
                <a:lnTo>
                  <a:pt x="2258" y="1372"/>
                </a:lnTo>
                <a:lnTo>
                  <a:pt x="2258" y="1262"/>
                </a:lnTo>
                <a:cubicBezTo>
                  <a:pt x="2258" y="1248"/>
                  <a:pt x="2268" y="1235"/>
                  <a:pt x="2282" y="1231"/>
                </a:cubicBezTo>
                <a:lnTo>
                  <a:pt x="2391" y="1204"/>
                </a:lnTo>
                <a:cubicBezTo>
                  <a:pt x="2396" y="1202"/>
                  <a:pt x="2402" y="1202"/>
                  <a:pt x="2407" y="1204"/>
                </a:cubicBezTo>
                <a:lnTo>
                  <a:pt x="2628" y="1259"/>
                </a:lnTo>
                <a:lnTo>
                  <a:pt x="2606" y="1261"/>
                </a:lnTo>
                <a:lnTo>
                  <a:pt x="2660" y="1234"/>
                </a:lnTo>
                <a:cubicBezTo>
                  <a:pt x="2668" y="1230"/>
                  <a:pt x="2677" y="1229"/>
                  <a:pt x="2685" y="1232"/>
                </a:cubicBezTo>
                <a:cubicBezTo>
                  <a:pt x="2693" y="1235"/>
                  <a:pt x="2699" y="1240"/>
                  <a:pt x="2703" y="1248"/>
                </a:cubicBezTo>
                <a:lnTo>
                  <a:pt x="2870" y="1582"/>
                </a:lnTo>
                <a:lnTo>
                  <a:pt x="3061" y="2001"/>
                </a:lnTo>
                <a:lnTo>
                  <a:pt x="3255" y="2389"/>
                </a:lnTo>
                <a:lnTo>
                  <a:pt x="3307" y="2473"/>
                </a:lnTo>
                <a:lnTo>
                  <a:pt x="3418" y="2696"/>
                </a:lnTo>
                <a:lnTo>
                  <a:pt x="3503" y="2865"/>
                </a:lnTo>
                <a:cubicBezTo>
                  <a:pt x="3506" y="2871"/>
                  <a:pt x="3507" y="2879"/>
                  <a:pt x="3506" y="2886"/>
                </a:cubicBezTo>
                <a:lnTo>
                  <a:pt x="3479" y="3023"/>
                </a:lnTo>
                <a:cubicBezTo>
                  <a:pt x="3477" y="3030"/>
                  <a:pt x="3474" y="3035"/>
                  <a:pt x="3470" y="3040"/>
                </a:cubicBezTo>
                <a:lnTo>
                  <a:pt x="3303" y="3209"/>
                </a:lnTo>
                <a:cubicBezTo>
                  <a:pt x="3294" y="3218"/>
                  <a:pt x="3280" y="3221"/>
                  <a:pt x="3268" y="3216"/>
                </a:cubicBezTo>
                <a:cubicBezTo>
                  <a:pt x="3256" y="3211"/>
                  <a:pt x="3248" y="3199"/>
                  <a:pt x="3248" y="3186"/>
                </a:cubicBezTo>
                <a:lnTo>
                  <a:pt x="3248" y="3104"/>
                </a:lnTo>
                <a:lnTo>
                  <a:pt x="3257" y="3126"/>
                </a:lnTo>
                <a:lnTo>
                  <a:pt x="3176" y="3039"/>
                </a:lnTo>
                <a:cubicBezTo>
                  <a:pt x="3172" y="3036"/>
                  <a:pt x="3170" y="3032"/>
                  <a:pt x="3168" y="3027"/>
                </a:cubicBezTo>
                <a:lnTo>
                  <a:pt x="3141" y="2945"/>
                </a:lnTo>
                <a:lnTo>
                  <a:pt x="3175" y="2966"/>
                </a:lnTo>
                <a:lnTo>
                  <a:pt x="2899" y="2994"/>
                </a:lnTo>
                <a:lnTo>
                  <a:pt x="2925" y="2976"/>
                </a:lnTo>
                <a:lnTo>
                  <a:pt x="2897" y="3031"/>
                </a:lnTo>
                <a:lnTo>
                  <a:pt x="2900" y="3025"/>
                </a:lnTo>
                <a:lnTo>
                  <a:pt x="2873" y="3139"/>
                </a:lnTo>
                <a:cubicBezTo>
                  <a:pt x="2870" y="3148"/>
                  <a:pt x="2864" y="3156"/>
                  <a:pt x="2856" y="3160"/>
                </a:cubicBezTo>
                <a:cubicBezTo>
                  <a:pt x="2847" y="3164"/>
                  <a:pt x="2837" y="3164"/>
                  <a:pt x="2828" y="3160"/>
                </a:cubicBezTo>
                <a:lnTo>
                  <a:pt x="2525" y="3019"/>
                </a:lnTo>
                <a:cubicBezTo>
                  <a:pt x="2522" y="3017"/>
                  <a:pt x="2519" y="3015"/>
                  <a:pt x="2516" y="3013"/>
                </a:cubicBezTo>
                <a:lnTo>
                  <a:pt x="2404" y="2902"/>
                </a:lnTo>
                <a:lnTo>
                  <a:pt x="2426" y="2912"/>
                </a:lnTo>
                <a:lnTo>
                  <a:pt x="2345" y="2912"/>
                </a:lnTo>
                <a:cubicBezTo>
                  <a:pt x="2341" y="2912"/>
                  <a:pt x="2338" y="2911"/>
                  <a:pt x="2334" y="2910"/>
                </a:cubicBezTo>
                <a:lnTo>
                  <a:pt x="2253" y="2882"/>
                </a:lnTo>
                <a:lnTo>
                  <a:pt x="2273" y="2882"/>
                </a:lnTo>
                <a:lnTo>
                  <a:pt x="2192" y="2910"/>
                </a:lnTo>
                <a:cubicBezTo>
                  <a:pt x="2181" y="2914"/>
                  <a:pt x="2168" y="2911"/>
                  <a:pt x="2160" y="2903"/>
                </a:cubicBezTo>
                <a:lnTo>
                  <a:pt x="2101" y="2848"/>
                </a:lnTo>
                <a:cubicBezTo>
                  <a:pt x="2098" y="2845"/>
                  <a:pt x="2096" y="2842"/>
                  <a:pt x="2094" y="2838"/>
                </a:cubicBezTo>
                <a:lnTo>
                  <a:pt x="2040" y="2724"/>
                </a:lnTo>
                <a:lnTo>
                  <a:pt x="2077" y="2741"/>
                </a:lnTo>
                <a:lnTo>
                  <a:pt x="1557" y="2883"/>
                </a:lnTo>
                <a:cubicBezTo>
                  <a:pt x="1554" y="2884"/>
                  <a:pt x="1552" y="2884"/>
                  <a:pt x="1549" y="2884"/>
                </a:cubicBezTo>
                <a:lnTo>
                  <a:pt x="1160" y="2884"/>
                </a:lnTo>
                <a:cubicBezTo>
                  <a:pt x="1149" y="2884"/>
                  <a:pt x="1138" y="2878"/>
                  <a:pt x="1133" y="2868"/>
                </a:cubicBezTo>
                <a:lnTo>
                  <a:pt x="1051" y="2726"/>
                </a:lnTo>
                <a:cubicBezTo>
                  <a:pt x="1046" y="2717"/>
                  <a:pt x="1045" y="2705"/>
                  <a:pt x="1050" y="2696"/>
                </a:cubicBezTo>
                <a:cubicBezTo>
                  <a:pt x="1055" y="2686"/>
                  <a:pt x="1065" y="2680"/>
                  <a:pt x="1075" y="2679"/>
                </a:cubicBezTo>
                <a:lnTo>
                  <a:pt x="1324" y="2651"/>
                </a:lnTo>
                <a:lnTo>
                  <a:pt x="1296" y="2690"/>
                </a:lnTo>
                <a:lnTo>
                  <a:pt x="1242" y="2470"/>
                </a:lnTo>
                <a:lnTo>
                  <a:pt x="1281" y="2493"/>
                </a:lnTo>
                <a:lnTo>
                  <a:pt x="676" y="2659"/>
                </a:lnTo>
                <a:cubicBezTo>
                  <a:pt x="662" y="2662"/>
                  <a:pt x="648" y="2657"/>
                  <a:pt x="641" y="2645"/>
                </a:cubicBezTo>
                <a:lnTo>
                  <a:pt x="586" y="2563"/>
                </a:lnTo>
                <a:cubicBezTo>
                  <a:pt x="580" y="2553"/>
                  <a:pt x="579" y="2541"/>
                  <a:pt x="584" y="2531"/>
                </a:cubicBezTo>
                <a:lnTo>
                  <a:pt x="693" y="2307"/>
                </a:lnTo>
                <a:lnTo>
                  <a:pt x="692" y="2333"/>
                </a:lnTo>
                <a:lnTo>
                  <a:pt x="611" y="2140"/>
                </a:lnTo>
                <a:lnTo>
                  <a:pt x="525" y="1944"/>
                </a:lnTo>
                <a:lnTo>
                  <a:pt x="528" y="1949"/>
                </a:lnTo>
                <a:lnTo>
                  <a:pt x="474" y="1866"/>
                </a:lnTo>
                <a:lnTo>
                  <a:pt x="477" y="1871"/>
                </a:lnTo>
                <a:lnTo>
                  <a:pt x="341" y="1729"/>
                </a:lnTo>
                <a:lnTo>
                  <a:pt x="348" y="1734"/>
                </a:lnTo>
                <a:lnTo>
                  <a:pt x="126" y="1596"/>
                </a:lnTo>
                <a:lnTo>
                  <a:pt x="143" y="1601"/>
                </a:lnTo>
                <a:lnTo>
                  <a:pt x="34" y="1601"/>
                </a:lnTo>
                <a:close/>
                <a:moveTo>
                  <a:pt x="143" y="1537"/>
                </a:moveTo>
                <a:cubicBezTo>
                  <a:pt x="149" y="1537"/>
                  <a:pt x="155" y="1539"/>
                  <a:pt x="160" y="1542"/>
                </a:cubicBezTo>
                <a:lnTo>
                  <a:pt x="381" y="1680"/>
                </a:lnTo>
                <a:cubicBezTo>
                  <a:pt x="384" y="1681"/>
                  <a:pt x="386" y="1683"/>
                  <a:pt x="388" y="1685"/>
                </a:cubicBezTo>
                <a:lnTo>
                  <a:pt x="523" y="1826"/>
                </a:lnTo>
                <a:cubicBezTo>
                  <a:pt x="525" y="1828"/>
                  <a:pt x="526" y="1829"/>
                  <a:pt x="527" y="1831"/>
                </a:cubicBezTo>
                <a:lnTo>
                  <a:pt x="581" y="1914"/>
                </a:lnTo>
                <a:cubicBezTo>
                  <a:pt x="582" y="1915"/>
                  <a:pt x="583" y="1917"/>
                  <a:pt x="584" y="1918"/>
                </a:cubicBezTo>
                <a:lnTo>
                  <a:pt x="670" y="2115"/>
                </a:lnTo>
                <a:lnTo>
                  <a:pt x="751" y="2308"/>
                </a:lnTo>
                <a:cubicBezTo>
                  <a:pt x="755" y="2317"/>
                  <a:pt x="755" y="2326"/>
                  <a:pt x="750" y="2335"/>
                </a:cubicBezTo>
                <a:lnTo>
                  <a:pt x="642" y="2559"/>
                </a:lnTo>
                <a:lnTo>
                  <a:pt x="640" y="2527"/>
                </a:lnTo>
                <a:lnTo>
                  <a:pt x="694" y="2610"/>
                </a:lnTo>
                <a:lnTo>
                  <a:pt x="659" y="2597"/>
                </a:lnTo>
                <a:lnTo>
                  <a:pt x="1265" y="2432"/>
                </a:lnTo>
                <a:cubicBezTo>
                  <a:pt x="1273" y="2429"/>
                  <a:pt x="1282" y="2430"/>
                  <a:pt x="1289" y="2435"/>
                </a:cubicBezTo>
                <a:cubicBezTo>
                  <a:pt x="1297" y="2439"/>
                  <a:pt x="1302" y="2446"/>
                  <a:pt x="1304" y="2455"/>
                </a:cubicBezTo>
                <a:lnTo>
                  <a:pt x="1358" y="2675"/>
                </a:lnTo>
                <a:cubicBezTo>
                  <a:pt x="1361" y="2684"/>
                  <a:pt x="1359" y="2694"/>
                  <a:pt x="1354" y="2701"/>
                </a:cubicBezTo>
                <a:cubicBezTo>
                  <a:pt x="1348" y="2709"/>
                  <a:pt x="1340" y="2714"/>
                  <a:pt x="1331" y="2715"/>
                </a:cubicBezTo>
                <a:lnTo>
                  <a:pt x="1082" y="2742"/>
                </a:lnTo>
                <a:lnTo>
                  <a:pt x="1107" y="2694"/>
                </a:lnTo>
                <a:lnTo>
                  <a:pt x="1188" y="2836"/>
                </a:lnTo>
                <a:lnTo>
                  <a:pt x="1160" y="2820"/>
                </a:lnTo>
                <a:lnTo>
                  <a:pt x="1549" y="2820"/>
                </a:lnTo>
                <a:lnTo>
                  <a:pt x="1540" y="2821"/>
                </a:lnTo>
                <a:lnTo>
                  <a:pt x="2061" y="2679"/>
                </a:lnTo>
                <a:cubicBezTo>
                  <a:pt x="2075" y="2675"/>
                  <a:pt x="2091" y="2683"/>
                  <a:pt x="2098" y="2697"/>
                </a:cubicBezTo>
                <a:lnTo>
                  <a:pt x="2152" y="2811"/>
                </a:lnTo>
                <a:lnTo>
                  <a:pt x="2145" y="2801"/>
                </a:lnTo>
                <a:lnTo>
                  <a:pt x="2204" y="2856"/>
                </a:lnTo>
                <a:lnTo>
                  <a:pt x="2171" y="2849"/>
                </a:lnTo>
                <a:lnTo>
                  <a:pt x="2253" y="2822"/>
                </a:lnTo>
                <a:cubicBezTo>
                  <a:pt x="2259" y="2819"/>
                  <a:pt x="2267" y="2819"/>
                  <a:pt x="2273" y="2822"/>
                </a:cubicBezTo>
                <a:lnTo>
                  <a:pt x="2355" y="2849"/>
                </a:lnTo>
                <a:lnTo>
                  <a:pt x="2345" y="2848"/>
                </a:lnTo>
                <a:lnTo>
                  <a:pt x="2426" y="2848"/>
                </a:lnTo>
                <a:cubicBezTo>
                  <a:pt x="2435" y="2848"/>
                  <a:pt x="2443" y="2851"/>
                  <a:pt x="2449" y="2857"/>
                </a:cubicBezTo>
                <a:lnTo>
                  <a:pt x="2561" y="2967"/>
                </a:lnTo>
                <a:lnTo>
                  <a:pt x="2552" y="2961"/>
                </a:lnTo>
                <a:lnTo>
                  <a:pt x="2855" y="3102"/>
                </a:lnTo>
                <a:lnTo>
                  <a:pt x="2810" y="3124"/>
                </a:lnTo>
                <a:lnTo>
                  <a:pt x="2838" y="3010"/>
                </a:lnTo>
                <a:cubicBezTo>
                  <a:pt x="2838" y="3008"/>
                  <a:pt x="2839" y="3005"/>
                  <a:pt x="2840" y="3003"/>
                </a:cubicBezTo>
                <a:lnTo>
                  <a:pt x="2867" y="2948"/>
                </a:lnTo>
                <a:cubicBezTo>
                  <a:pt x="2872" y="2938"/>
                  <a:pt x="2882" y="2931"/>
                  <a:pt x="2893" y="2930"/>
                </a:cubicBezTo>
                <a:lnTo>
                  <a:pt x="3168" y="2903"/>
                </a:lnTo>
                <a:cubicBezTo>
                  <a:pt x="3183" y="2901"/>
                  <a:pt x="3197" y="2910"/>
                  <a:pt x="3202" y="2925"/>
                </a:cubicBezTo>
                <a:lnTo>
                  <a:pt x="3229" y="3007"/>
                </a:lnTo>
                <a:lnTo>
                  <a:pt x="3222" y="2995"/>
                </a:lnTo>
                <a:lnTo>
                  <a:pt x="3304" y="3082"/>
                </a:lnTo>
                <a:cubicBezTo>
                  <a:pt x="3309" y="3088"/>
                  <a:pt x="3312" y="3096"/>
                  <a:pt x="3312" y="3104"/>
                </a:cubicBezTo>
                <a:lnTo>
                  <a:pt x="3312" y="3186"/>
                </a:lnTo>
                <a:lnTo>
                  <a:pt x="3258" y="3164"/>
                </a:lnTo>
                <a:lnTo>
                  <a:pt x="3425" y="2995"/>
                </a:lnTo>
                <a:lnTo>
                  <a:pt x="3416" y="3011"/>
                </a:lnTo>
                <a:lnTo>
                  <a:pt x="3443" y="2873"/>
                </a:lnTo>
                <a:lnTo>
                  <a:pt x="3446" y="2894"/>
                </a:lnTo>
                <a:lnTo>
                  <a:pt x="3360" y="2724"/>
                </a:lnTo>
                <a:lnTo>
                  <a:pt x="3253" y="2507"/>
                </a:lnTo>
                <a:lnTo>
                  <a:pt x="3197" y="2418"/>
                </a:lnTo>
                <a:lnTo>
                  <a:pt x="3003" y="2027"/>
                </a:lnTo>
                <a:lnTo>
                  <a:pt x="2813" y="1611"/>
                </a:lnTo>
                <a:lnTo>
                  <a:pt x="2646" y="1277"/>
                </a:lnTo>
                <a:lnTo>
                  <a:pt x="2689" y="1291"/>
                </a:lnTo>
                <a:lnTo>
                  <a:pt x="2635" y="1318"/>
                </a:lnTo>
                <a:cubicBezTo>
                  <a:pt x="2628" y="1322"/>
                  <a:pt x="2620" y="1323"/>
                  <a:pt x="2613" y="1321"/>
                </a:cubicBezTo>
                <a:lnTo>
                  <a:pt x="2391" y="1266"/>
                </a:lnTo>
                <a:lnTo>
                  <a:pt x="2407" y="1266"/>
                </a:lnTo>
                <a:lnTo>
                  <a:pt x="2298" y="1293"/>
                </a:lnTo>
                <a:lnTo>
                  <a:pt x="2322" y="1262"/>
                </a:lnTo>
                <a:lnTo>
                  <a:pt x="2322" y="1372"/>
                </a:lnTo>
                <a:cubicBezTo>
                  <a:pt x="2322" y="1384"/>
                  <a:pt x="2316" y="1395"/>
                  <a:pt x="2305" y="1401"/>
                </a:cubicBezTo>
                <a:cubicBezTo>
                  <a:pt x="2295" y="1406"/>
                  <a:pt x="2282" y="1406"/>
                  <a:pt x="2272" y="1399"/>
                </a:cubicBezTo>
                <a:lnTo>
                  <a:pt x="2191" y="1344"/>
                </a:lnTo>
                <a:cubicBezTo>
                  <a:pt x="2185" y="1340"/>
                  <a:pt x="2181" y="1334"/>
                  <a:pt x="2178" y="1327"/>
                </a:cubicBezTo>
                <a:lnTo>
                  <a:pt x="2151" y="1245"/>
                </a:lnTo>
                <a:cubicBezTo>
                  <a:pt x="2150" y="1241"/>
                  <a:pt x="2149" y="1236"/>
                  <a:pt x="2150" y="1232"/>
                </a:cubicBezTo>
                <a:lnTo>
                  <a:pt x="2177" y="870"/>
                </a:lnTo>
                <a:cubicBezTo>
                  <a:pt x="2177" y="864"/>
                  <a:pt x="2180" y="858"/>
                  <a:pt x="2183" y="853"/>
                </a:cubicBezTo>
                <a:lnTo>
                  <a:pt x="2292" y="711"/>
                </a:lnTo>
                <a:lnTo>
                  <a:pt x="2288" y="744"/>
                </a:lnTo>
                <a:lnTo>
                  <a:pt x="2180" y="493"/>
                </a:lnTo>
                <a:lnTo>
                  <a:pt x="2153" y="438"/>
                </a:lnTo>
                <a:lnTo>
                  <a:pt x="2160" y="447"/>
                </a:lnTo>
                <a:lnTo>
                  <a:pt x="2101" y="392"/>
                </a:lnTo>
                <a:cubicBezTo>
                  <a:pt x="2099" y="390"/>
                  <a:pt x="2096" y="387"/>
                  <a:pt x="2095" y="383"/>
                </a:cubicBezTo>
                <a:lnTo>
                  <a:pt x="2013" y="218"/>
                </a:lnTo>
                <a:cubicBezTo>
                  <a:pt x="2011" y="213"/>
                  <a:pt x="2010" y="209"/>
                  <a:pt x="2010" y="204"/>
                </a:cubicBezTo>
                <a:lnTo>
                  <a:pt x="2010" y="145"/>
                </a:lnTo>
                <a:lnTo>
                  <a:pt x="2016" y="164"/>
                </a:lnTo>
                <a:lnTo>
                  <a:pt x="1935" y="54"/>
                </a:lnTo>
                <a:lnTo>
                  <a:pt x="1969" y="65"/>
                </a:lnTo>
                <a:lnTo>
                  <a:pt x="1472" y="203"/>
                </a:lnTo>
                <a:lnTo>
                  <a:pt x="1479" y="200"/>
                </a:lnTo>
                <a:lnTo>
                  <a:pt x="1425" y="231"/>
                </a:lnTo>
                <a:lnTo>
                  <a:pt x="1439" y="192"/>
                </a:lnTo>
                <a:lnTo>
                  <a:pt x="1547" y="467"/>
                </a:lnTo>
                <a:cubicBezTo>
                  <a:pt x="1550" y="473"/>
                  <a:pt x="1550" y="480"/>
                  <a:pt x="1549" y="487"/>
                </a:cubicBezTo>
                <a:lnTo>
                  <a:pt x="1522" y="601"/>
                </a:lnTo>
                <a:cubicBezTo>
                  <a:pt x="1519" y="610"/>
                  <a:pt x="1513" y="617"/>
                  <a:pt x="1505" y="622"/>
                </a:cubicBezTo>
                <a:cubicBezTo>
                  <a:pt x="1497" y="626"/>
                  <a:pt x="1487" y="626"/>
                  <a:pt x="1478" y="623"/>
                </a:cubicBezTo>
                <a:lnTo>
                  <a:pt x="1343" y="568"/>
                </a:lnTo>
                <a:cubicBezTo>
                  <a:pt x="1340" y="567"/>
                  <a:pt x="1338" y="566"/>
                  <a:pt x="1336" y="564"/>
                </a:cubicBezTo>
                <a:lnTo>
                  <a:pt x="1254" y="505"/>
                </a:lnTo>
                <a:lnTo>
                  <a:pt x="1265" y="510"/>
                </a:lnTo>
                <a:lnTo>
                  <a:pt x="962" y="427"/>
                </a:lnTo>
                <a:lnTo>
                  <a:pt x="985" y="425"/>
                </a:lnTo>
                <a:lnTo>
                  <a:pt x="545" y="647"/>
                </a:lnTo>
                <a:lnTo>
                  <a:pt x="460" y="704"/>
                </a:lnTo>
                <a:lnTo>
                  <a:pt x="406" y="732"/>
                </a:lnTo>
                <a:lnTo>
                  <a:pt x="424" y="701"/>
                </a:lnTo>
                <a:lnTo>
                  <a:pt x="451" y="1063"/>
                </a:lnTo>
                <a:cubicBezTo>
                  <a:pt x="452" y="1076"/>
                  <a:pt x="445" y="1088"/>
                  <a:pt x="434" y="1094"/>
                </a:cubicBezTo>
                <a:lnTo>
                  <a:pt x="271" y="1180"/>
                </a:lnTo>
                <a:lnTo>
                  <a:pt x="288" y="1152"/>
                </a:lnTo>
                <a:lnTo>
                  <a:pt x="288" y="1317"/>
                </a:lnTo>
                <a:cubicBezTo>
                  <a:pt x="288" y="1325"/>
                  <a:pt x="285" y="1333"/>
                  <a:pt x="280" y="1338"/>
                </a:cubicBezTo>
                <a:lnTo>
                  <a:pt x="59" y="1590"/>
                </a:lnTo>
                <a:lnTo>
                  <a:pt x="34" y="1537"/>
                </a:lnTo>
                <a:lnTo>
                  <a:pt x="143" y="153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8" name="Freeform 187"/>
          <p:cNvSpPr>
            <a:spLocks/>
          </p:cNvSpPr>
          <p:nvPr/>
        </p:nvSpPr>
        <p:spPr bwMode="auto">
          <a:xfrm>
            <a:off x="6972932" y="2432313"/>
            <a:ext cx="882650" cy="1470025"/>
          </a:xfrm>
          <a:custGeom>
            <a:avLst/>
            <a:gdLst/>
            <a:ahLst/>
            <a:cxnLst>
              <a:cxn ang="0">
                <a:pos x="17" y="411"/>
              </a:cxn>
              <a:cxn ang="0">
                <a:pos x="0" y="376"/>
              </a:cxn>
              <a:cxn ang="0">
                <a:pos x="0" y="357"/>
              </a:cxn>
              <a:cxn ang="0">
                <a:pos x="70" y="357"/>
              </a:cxn>
              <a:cxn ang="0">
                <a:pos x="70" y="332"/>
              </a:cxn>
              <a:cxn ang="0">
                <a:pos x="79" y="332"/>
              </a:cxn>
              <a:cxn ang="0">
                <a:pos x="62" y="156"/>
              </a:cxn>
              <a:cxn ang="0">
                <a:pos x="62" y="96"/>
              </a:cxn>
              <a:cxn ang="0">
                <a:pos x="130" y="0"/>
              </a:cxn>
              <a:cxn ang="0">
                <a:pos x="148" y="17"/>
              </a:cxn>
              <a:cxn ang="0">
                <a:pos x="174" y="8"/>
              </a:cxn>
              <a:cxn ang="0">
                <a:pos x="200" y="17"/>
              </a:cxn>
              <a:cxn ang="0">
                <a:pos x="225" y="17"/>
              </a:cxn>
              <a:cxn ang="0">
                <a:pos x="261" y="52"/>
              </a:cxn>
              <a:cxn ang="0">
                <a:pos x="270" y="192"/>
              </a:cxn>
              <a:cxn ang="0">
                <a:pos x="287" y="289"/>
              </a:cxn>
              <a:cxn ang="0">
                <a:pos x="321" y="349"/>
              </a:cxn>
              <a:cxn ang="0">
                <a:pos x="295" y="366"/>
              </a:cxn>
              <a:cxn ang="0">
                <a:pos x="304" y="385"/>
              </a:cxn>
              <a:cxn ang="0">
                <a:pos x="312" y="419"/>
              </a:cxn>
              <a:cxn ang="0">
                <a:pos x="357" y="498"/>
              </a:cxn>
              <a:cxn ang="0">
                <a:pos x="374" y="507"/>
              </a:cxn>
              <a:cxn ang="0">
                <a:pos x="399" y="567"/>
              </a:cxn>
              <a:cxn ang="0">
                <a:pos x="425" y="620"/>
              </a:cxn>
              <a:cxn ang="0">
                <a:pos x="452" y="629"/>
              </a:cxn>
              <a:cxn ang="0">
                <a:pos x="486" y="716"/>
              </a:cxn>
              <a:cxn ang="0">
                <a:pos x="495" y="734"/>
              </a:cxn>
              <a:cxn ang="0">
                <a:pos x="512" y="759"/>
              </a:cxn>
              <a:cxn ang="0">
                <a:pos x="556" y="778"/>
              </a:cxn>
              <a:cxn ang="0">
                <a:pos x="538" y="830"/>
              </a:cxn>
              <a:cxn ang="0">
                <a:pos x="512" y="892"/>
              </a:cxn>
              <a:cxn ang="0">
                <a:pos x="478" y="909"/>
              </a:cxn>
              <a:cxn ang="0">
                <a:pos x="442" y="918"/>
              </a:cxn>
              <a:cxn ang="0">
                <a:pos x="399" y="926"/>
              </a:cxn>
              <a:cxn ang="0">
                <a:pos x="330" y="918"/>
              </a:cxn>
              <a:cxn ang="0">
                <a:pos x="295" y="900"/>
              </a:cxn>
              <a:cxn ang="0">
                <a:pos x="252" y="864"/>
              </a:cxn>
              <a:cxn ang="0">
                <a:pos x="225" y="839"/>
              </a:cxn>
              <a:cxn ang="0">
                <a:pos x="225" y="830"/>
              </a:cxn>
              <a:cxn ang="0">
                <a:pos x="200" y="787"/>
              </a:cxn>
              <a:cxn ang="0">
                <a:pos x="183" y="759"/>
              </a:cxn>
              <a:cxn ang="0">
                <a:pos x="183" y="734"/>
              </a:cxn>
              <a:cxn ang="0">
                <a:pos x="200" y="672"/>
              </a:cxn>
              <a:cxn ang="0">
                <a:pos x="191" y="637"/>
              </a:cxn>
              <a:cxn ang="0">
                <a:pos x="157" y="577"/>
              </a:cxn>
              <a:cxn ang="0">
                <a:pos x="104" y="559"/>
              </a:cxn>
              <a:cxn ang="0">
                <a:pos x="53" y="559"/>
              </a:cxn>
              <a:cxn ang="0">
                <a:pos x="62" y="550"/>
              </a:cxn>
              <a:cxn ang="0">
                <a:pos x="70" y="428"/>
              </a:cxn>
              <a:cxn ang="0">
                <a:pos x="26" y="445"/>
              </a:cxn>
              <a:cxn ang="0">
                <a:pos x="17" y="411"/>
              </a:cxn>
            </a:cxnLst>
            <a:rect l="0" t="0" r="r" b="b"/>
            <a:pathLst>
              <a:path w="556" h="926">
                <a:moveTo>
                  <a:pt x="17" y="411"/>
                </a:moveTo>
                <a:lnTo>
                  <a:pt x="0" y="376"/>
                </a:lnTo>
                <a:lnTo>
                  <a:pt x="0" y="357"/>
                </a:lnTo>
                <a:lnTo>
                  <a:pt x="70" y="357"/>
                </a:lnTo>
                <a:lnTo>
                  <a:pt x="70" y="332"/>
                </a:lnTo>
                <a:lnTo>
                  <a:pt x="79" y="332"/>
                </a:lnTo>
                <a:lnTo>
                  <a:pt x="62" y="156"/>
                </a:lnTo>
                <a:lnTo>
                  <a:pt x="62" y="96"/>
                </a:lnTo>
                <a:lnTo>
                  <a:pt x="130" y="0"/>
                </a:lnTo>
                <a:lnTo>
                  <a:pt x="148" y="17"/>
                </a:lnTo>
                <a:lnTo>
                  <a:pt x="174" y="8"/>
                </a:lnTo>
                <a:lnTo>
                  <a:pt x="200" y="17"/>
                </a:lnTo>
                <a:lnTo>
                  <a:pt x="225" y="17"/>
                </a:lnTo>
                <a:lnTo>
                  <a:pt x="261" y="52"/>
                </a:lnTo>
                <a:lnTo>
                  <a:pt x="270" y="192"/>
                </a:lnTo>
                <a:lnTo>
                  <a:pt x="287" y="289"/>
                </a:lnTo>
                <a:lnTo>
                  <a:pt x="321" y="349"/>
                </a:lnTo>
                <a:lnTo>
                  <a:pt x="295" y="366"/>
                </a:lnTo>
                <a:lnTo>
                  <a:pt x="304" y="385"/>
                </a:lnTo>
                <a:lnTo>
                  <a:pt x="312" y="419"/>
                </a:lnTo>
                <a:lnTo>
                  <a:pt x="357" y="498"/>
                </a:lnTo>
                <a:lnTo>
                  <a:pt x="374" y="507"/>
                </a:lnTo>
                <a:lnTo>
                  <a:pt x="399" y="567"/>
                </a:lnTo>
                <a:lnTo>
                  <a:pt x="425" y="620"/>
                </a:lnTo>
                <a:lnTo>
                  <a:pt x="452" y="629"/>
                </a:lnTo>
                <a:lnTo>
                  <a:pt x="486" y="716"/>
                </a:lnTo>
                <a:lnTo>
                  <a:pt x="495" y="734"/>
                </a:lnTo>
                <a:lnTo>
                  <a:pt x="512" y="759"/>
                </a:lnTo>
                <a:lnTo>
                  <a:pt x="556" y="778"/>
                </a:lnTo>
                <a:lnTo>
                  <a:pt x="538" y="830"/>
                </a:lnTo>
                <a:lnTo>
                  <a:pt x="512" y="892"/>
                </a:lnTo>
                <a:lnTo>
                  <a:pt x="478" y="909"/>
                </a:lnTo>
                <a:lnTo>
                  <a:pt x="442" y="918"/>
                </a:lnTo>
                <a:lnTo>
                  <a:pt x="399" y="926"/>
                </a:lnTo>
                <a:lnTo>
                  <a:pt x="330" y="918"/>
                </a:lnTo>
                <a:lnTo>
                  <a:pt x="295" y="900"/>
                </a:lnTo>
                <a:lnTo>
                  <a:pt x="252" y="864"/>
                </a:lnTo>
                <a:lnTo>
                  <a:pt x="225" y="839"/>
                </a:lnTo>
                <a:lnTo>
                  <a:pt x="225" y="830"/>
                </a:lnTo>
                <a:lnTo>
                  <a:pt x="200" y="787"/>
                </a:lnTo>
                <a:lnTo>
                  <a:pt x="183" y="759"/>
                </a:lnTo>
                <a:lnTo>
                  <a:pt x="183" y="734"/>
                </a:lnTo>
                <a:lnTo>
                  <a:pt x="200" y="672"/>
                </a:lnTo>
                <a:lnTo>
                  <a:pt x="191" y="637"/>
                </a:lnTo>
                <a:lnTo>
                  <a:pt x="157" y="577"/>
                </a:lnTo>
                <a:lnTo>
                  <a:pt x="104" y="559"/>
                </a:lnTo>
                <a:lnTo>
                  <a:pt x="53" y="559"/>
                </a:lnTo>
                <a:lnTo>
                  <a:pt x="62" y="550"/>
                </a:lnTo>
                <a:lnTo>
                  <a:pt x="70" y="428"/>
                </a:lnTo>
                <a:lnTo>
                  <a:pt x="26" y="445"/>
                </a:lnTo>
                <a:lnTo>
                  <a:pt x="17" y="411"/>
                </a:lnTo>
                <a:close/>
              </a:path>
            </a:pathLst>
          </a:custGeom>
          <a:solidFill>
            <a:srgbClr val="D1ED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9" name="Freeform 188"/>
          <p:cNvSpPr>
            <a:spLocks noEditPoints="1"/>
          </p:cNvSpPr>
          <p:nvPr/>
        </p:nvSpPr>
        <p:spPr bwMode="auto">
          <a:xfrm>
            <a:off x="6957057" y="2416438"/>
            <a:ext cx="915987" cy="1501775"/>
          </a:xfrm>
          <a:custGeom>
            <a:avLst/>
            <a:gdLst/>
            <a:ahLst/>
            <a:cxnLst>
              <a:cxn ang="0">
                <a:pos x="4" y="1249"/>
              </a:cxn>
              <a:cxn ang="0">
                <a:pos x="32" y="1143"/>
              </a:cxn>
              <a:cxn ang="0">
                <a:pos x="223" y="1093"/>
              </a:cxn>
              <a:cxn ang="0">
                <a:pos x="251" y="1096"/>
              </a:cxn>
              <a:cxn ang="0">
                <a:pos x="202" y="321"/>
              </a:cxn>
              <a:cxn ang="0">
                <a:pos x="469" y="9"/>
              </a:cxn>
              <a:cxn ang="0">
                <a:pos x="578" y="30"/>
              </a:cxn>
              <a:cxn ang="0">
                <a:pos x="670" y="56"/>
              </a:cxn>
              <a:cxn ang="0">
                <a:pos x="888" y="175"/>
              </a:cxn>
              <a:cxn ang="0">
                <a:pos x="979" y="949"/>
              </a:cxn>
              <a:cxn ang="0">
                <a:pos x="1075" y="1174"/>
              </a:cxn>
              <a:cxn ang="0">
                <a:pos x="1032" y="1249"/>
              </a:cxn>
              <a:cxn ang="0">
                <a:pos x="1058" y="1357"/>
              </a:cxn>
              <a:cxn ang="0">
                <a:pos x="1240" y="1624"/>
              </a:cxn>
              <a:cxn ang="0">
                <a:pos x="1419" y="2001"/>
              </a:cxn>
              <a:cxn ang="0">
                <a:pos x="1506" y="2031"/>
              </a:cxn>
              <a:cxn ang="0">
                <a:pos x="1694" y="2443"/>
              </a:cxn>
              <a:cxn ang="0">
                <a:pos x="1839" y="2530"/>
              </a:cxn>
              <a:cxn ang="0">
                <a:pos x="1682" y="2911"/>
              </a:cxn>
              <a:cxn ang="0">
                <a:pos x="1452" y="2996"/>
              </a:cxn>
              <a:cxn ang="0">
                <a:pos x="1081" y="2997"/>
              </a:cxn>
              <a:cxn ang="0">
                <a:pos x="955" y="2934"/>
              </a:cxn>
              <a:cxn ang="0">
                <a:pos x="720" y="2713"/>
              </a:cxn>
              <a:cxn ang="0">
                <a:pos x="643" y="2563"/>
              </a:cxn>
              <a:cxn ang="0">
                <a:pos x="583" y="2378"/>
              </a:cxn>
              <a:cxn ang="0">
                <a:pos x="639" y="2188"/>
              </a:cxn>
              <a:cxn ang="0">
                <a:pos x="505" y="1893"/>
              </a:cxn>
              <a:cxn ang="0">
                <a:pos x="365" y="1850"/>
              </a:cxn>
              <a:cxn ang="0">
                <a:pos x="178" y="1795"/>
              </a:cxn>
              <a:cxn ang="0">
                <a:pos x="224" y="1398"/>
              </a:cxn>
              <a:cxn ang="0">
                <a:pos x="100" y="1484"/>
              </a:cxn>
              <a:cxn ang="0">
                <a:pos x="146" y="1448"/>
              </a:cxn>
              <a:cxn ang="0">
                <a:pos x="274" y="1374"/>
              </a:cxn>
              <a:cxn ang="0">
                <a:pos x="251" y="1813"/>
              </a:cxn>
              <a:cxn ang="0">
                <a:pos x="365" y="1786"/>
              </a:cxn>
              <a:cxn ang="0">
                <a:pos x="561" y="1861"/>
              </a:cxn>
              <a:cxn ang="0">
                <a:pos x="701" y="2173"/>
              </a:cxn>
              <a:cxn ang="0">
                <a:pos x="647" y="2378"/>
              </a:cxn>
              <a:cxn ang="0">
                <a:pos x="698" y="2531"/>
              </a:cxn>
              <a:cxn ang="0">
                <a:pos x="784" y="2713"/>
              </a:cxn>
              <a:cxn ang="0">
                <a:pos x="996" y="2885"/>
              </a:cxn>
              <a:cxn ang="0">
                <a:pos x="1089" y="2933"/>
              </a:cxn>
              <a:cxn ang="0">
                <a:pos x="1437" y="2934"/>
              </a:cxn>
              <a:cxn ang="0">
                <a:pos x="1653" y="2854"/>
              </a:cxn>
              <a:cxn ang="0">
                <a:pos x="1778" y="2509"/>
              </a:cxn>
              <a:cxn ang="0">
                <a:pos x="1641" y="2478"/>
              </a:cxn>
              <a:cxn ang="0">
                <a:pos x="1446" y="2054"/>
              </a:cxn>
              <a:cxn ang="0">
                <a:pos x="1361" y="2029"/>
              </a:cxn>
              <a:cxn ang="0">
                <a:pos x="1211" y="1681"/>
              </a:cxn>
              <a:cxn ang="0">
                <a:pos x="1002" y="1388"/>
              </a:cxn>
              <a:cxn ang="0">
                <a:pos x="974" y="1276"/>
              </a:cxn>
              <a:cxn ang="0">
                <a:pos x="1040" y="1121"/>
              </a:cxn>
              <a:cxn ang="0">
                <a:pos x="916" y="960"/>
              </a:cxn>
              <a:cxn ang="0">
                <a:pos x="843" y="221"/>
              </a:cxn>
              <a:cxn ang="0">
                <a:pos x="670" y="120"/>
              </a:cxn>
              <a:cxn ang="0">
                <a:pos x="598" y="90"/>
              </a:cxn>
              <a:cxn ang="0">
                <a:pos x="425" y="56"/>
              </a:cxn>
              <a:cxn ang="0">
                <a:pos x="260" y="340"/>
              </a:cxn>
              <a:cxn ang="0">
                <a:pos x="307" y="1114"/>
              </a:cxn>
              <a:cxn ang="0">
                <a:pos x="287" y="1093"/>
              </a:cxn>
              <a:cxn ang="0">
                <a:pos x="32" y="1207"/>
              </a:cxn>
              <a:cxn ang="0">
                <a:pos x="61" y="1220"/>
              </a:cxn>
              <a:cxn ang="0">
                <a:pos x="146" y="1448"/>
              </a:cxn>
            </a:cxnLst>
            <a:rect l="0" t="0" r="r" b="b"/>
            <a:pathLst>
              <a:path w="1844" h="3025">
                <a:moveTo>
                  <a:pt x="56" y="1353"/>
                </a:moveTo>
                <a:lnTo>
                  <a:pt x="59" y="1359"/>
                </a:lnTo>
                <a:lnTo>
                  <a:pt x="4" y="1249"/>
                </a:lnTo>
                <a:cubicBezTo>
                  <a:pt x="2" y="1244"/>
                  <a:pt x="0" y="1240"/>
                  <a:pt x="0" y="1235"/>
                </a:cubicBezTo>
                <a:lnTo>
                  <a:pt x="0" y="1175"/>
                </a:lnTo>
                <a:cubicBezTo>
                  <a:pt x="0" y="1158"/>
                  <a:pt x="15" y="1143"/>
                  <a:pt x="32" y="1143"/>
                </a:cubicBezTo>
                <a:lnTo>
                  <a:pt x="255" y="1143"/>
                </a:lnTo>
                <a:lnTo>
                  <a:pt x="223" y="1175"/>
                </a:lnTo>
                <a:lnTo>
                  <a:pt x="223" y="1093"/>
                </a:lnTo>
                <a:cubicBezTo>
                  <a:pt x="223" y="1075"/>
                  <a:pt x="238" y="1061"/>
                  <a:pt x="255" y="1061"/>
                </a:cubicBezTo>
                <a:lnTo>
                  <a:pt x="283" y="1061"/>
                </a:lnTo>
                <a:lnTo>
                  <a:pt x="251" y="1096"/>
                </a:lnTo>
                <a:lnTo>
                  <a:pt x="196" y="536"/>
                </a:lnTo>
                <a:lnTo>
                  <a:pt x="196" y="340"/>
                </a:lnTo>
                <a:cubicBezTo>
                  <a:pt x="196" y="333"/>
                  <a:pt x="198" y="327"/>
                  <a:pt x="202" y="321"/>
                </a:cubicBezTo>
                <a:lnTo>
                  <a:pt x="421" y="14"/>
                </a:lnTo>
                <a:cubicBezTo>
                  <a:pt x="426" y="6"/>
                  <a:pt x="435" y="2"/>
                  <a:pt x="444" y="1"/>
                </a:cubicBezTo>
                <a:cubicBezTo>
                  <a:pt x="453" y="0"/>
                  <a:pt x="462" y="3"/>
                  <a:pt x="469" y="9"/>
                </a:cubicBezTo>
                <a:lnTo>
                  <a:pt x="528" y="64"/>
                </a:lnTo>
                <a:lnTo>
                  <a:pt x="496" y="57"/>
                </a:lnTo>
                <a:lnTo>
                  <a:pt x="578" y="30"/>
                </a:lnTo>
                <a:cubicBezTo>
                  <a:pt x="584" y="28"/>
                  <a:pt x="592" y="28"/>
                  <a:pt x="598" y="30"/>
                </a:cubicBezTo>
                <a:lnTo>
                  <a:pt x="680" y="57"/>
                </a:lnTo>
                <a:lnTo>
                  <a:pt x="670" y="56"/>
                </a:lnTo>
                <a:lnTo>
                  <a:pt x="752" y="56"/>
                </a:lnTo>
                <a:cubicBezTo>
                  <a:pt x="761" y="56"/>
                  <a:pt x="769" y="59"/>
                  <a:pt x="775" y="65"/>
                </a:cubicBezTo>
                <a:lnTo>
                  <a:pt x="888" y="175"/>
                </a:lnTo>
                <a:cubicBezTo>
                  <a:pt x="894" y="181"/>
                  <a:pt x="897" y="188"/>
                  <a:pt x="898" y="196"/>
                </a:cubicBezTo>
                <a:lnTo>
                  <a:pt x="925" y="645"/>
                </a:lnTo>
                <a:lnTo>
                  <a:pt x="979" y="949"/>
                </a:lnTo>
                <a:lnTo>
                  <a:pt x="976" y="939"/>
                </a:lnTo>
                <a:lnTo>
                  <a:pt x="1085" y="1132"/>
                </a:lnTo>
                <a:cubicBezTo>
                  <a:pt x="1093" y="1147"/>
                  <a:pt x="1089" y="1165"/>
                  <a:pt x="1075" y="1174"/>
                </a:cubicBezTo>
                <a:lnTo>
                  <a:pt x="993" y="1230"/>
                </a:lnTo>
                <a:lnTo>
                  <a:pt x="1004" y="1190"/>
                </a:lnTo>
                <a:lnTo>
                  <a:pt x="1032" y="1249"/>
                </a:lnTo>
                <a:cubicBezTo>
                  <a:pt x="1033" y="1251"/>
                  <a:pt x="1033" y="1253"/>
                  <a:pt x="1034" y="1254"/>
                </a:cubicBezTo>
                <a:lnTo>
                  <a:pt x="1061" y="1365"/>
                </a:lnTo>
                <a:lnTo>
                  <a:pt x="1058" y="1357"/>
                </a:lnTo>
                <a:lnTo>
                  <a:pt x="1199" y="1609"/>
                </a:lnTo>
                <a:lnTo>
                  <a:pt x="1185" y="1596"/>
                </a:lnTo>
                <a:lnTo>
                  <a:pt x="1240" y="1624"/>
                </a:lnTo>
                <a:cubicBezTo>
                  <a:pt x="1247" y="1627"/>
                  <a:pt x="1252" y="1633"/>
                  <a:pt x="1255" y="1640"/>
                </a:cubicBezTo>
                <a:lnTo>
                  <a:pt x="1337" y="1833"/>
                </a:lnTo>
                <a:lnTo>
                  <a:pt x="1419" y="2001"/>
                </a:lnTo>
                <a:lnTo>
                  <a:pt x="1400" y="1985"/>
                </a:lnTo>
                <a:lnTo>
                  <a:pt x="1486" y="2012"/>
                </a:lnTo>
                <a:cubicBezTo>
                  <a:pt x="1495" y="2015"/>
                  <a:pt x="1502" y="2022"/>
                  <a:pt x="1506" y="2031"/>
                </a:cubicBezTo>
                <a:lnTo>
                  <a:pt x="1615" y="2311"/>
                </a:lnTo>
                <a:lnTo>
                  <a:pt x="1642" y="2363"/>
                </a:lnTo>
                <a:lnTo>
                  <a:pt x="1694" y="2443"/>
                </a:lnTo>
                <a:lnTo>
                  <a:pt x="1680" y="2431"/>
                </a:lnTo>
                <a:lnTo>
                  <a:pt x="1821" y="2490"/>
                </a:lnTo>
                <a:cubicBezTo>
                  <a:pt x="1836" y="2497"/>
                  <a:pt x="1844" y="2514"/>
                  <a:pt x="1839" y="2530"/>
                </a:cubicBezTo>
                <a:lnTo>
                  <a:pt x="1780" y="2696"/>
                </a:lnTo>
                <a:lnTo>
                  <a:pt x="1697" y="2894"/>
                </a:lnTo>
                <a:cubicBezTo>
                  <a:pt x="1694" y="2901"/>
                  <a:pt x="1689" y="2907"/>
                  <a:pt x="1682" y="2911"/>
                </a:cubicBezTo>
                <a:lnTo>
                  <a:pt x="1573" y="2966"/>
                </a:lnTo>
                <a:cubicBezTo>
                  <a:pt x="1570" y="2967"/>
                  <a:pt x="1568" y="2968"/>
                  <a:pt x="1566" y="2968"/>
                </a:cubicBezTo>
                <a:lnTo>
                  <a:pt x="1452" y="2996"/>
                </a:lnTo>
                <a:lnTo>
                  <a:pt x="1314" y="3024"/>
                </a:lnTo>
                <a:cubicBezTo>
                  <a:pt x="1311" y="3025"/>
                  <a:pt x="1307" y="3025"/>
                  <a:pt x="1304" y="3024"/>
                </a:cubicBezTo>
                <a:lnTo>
                  <a:pt x="1081" y="2997"/>
                </a:lnTo>
                <a:cubicBezTo>
                  <a:pt x="1077" y="2996"/>
                  <a:pt x="1074" y="2995"/>
                  <a:pt x="1070" y="2993"/>
                </a:cubicBezTo>
                <a:lnTo>
                  <a:pt x="961" y="2938"/>
                </a:lnTo>
                <a:cubicBezTo>
                  <a:pt x="959" y="2937"/>
                  <a:pt x="957" y="2936"/>
                  <a:pt x="955" y="2934"/>
                </a:cubicBezTo>
                <a:lnTo>
                  <a:pt x="818" y="2820"/>
                </a:lnTo>
                <a:lnTo>
                  <a:pt x="730" y="2736"/>
                </a:lnTo>
                <a:cubicBezTo>
                  <a:pt x="724" y="2730"/>
                  <a:pt x="720" y="2721"/>
                  <a:pt x="720" y="2713"/>
                </a:cubicBezTo>
                <a:lnTo>
                  <a:pt x="720" y="2685"/>
                </a:lnTo>
                <a:lnTo>
                  <a:pt x="725" y="2701"/>
                </a:lnTo>
                <a:lnTo>
                  <a:pt x="643" y="2563"/>
                </a:lnTo>
                <a:lnTo>
                  <a:pt x="588" y="2477"/>
                </a:lnTo>
                <a:cubicBezTo>
                  <a:pt x="585" y="2472"/>
                  <a:pt x="583" y="2466"/>
                  <a:pt x="583" y="2460"/>
                </a:cubicBezTo>
                <a:lnTo>
                  <a:pt x="583" y="2378"/>
                </a:lnTo>
                <a:cubicBezTo>
                  <a:pt x="583" y="2375"/>
                  <a:pt x="584" y="2372"/>
                  <a:pt x="585" y="2369"/>
                </a:cubicBezTo>
                <a:lnTo>
                  <a:pt x="639" y="2172"/>
                </a:lnTo>
                <a:lnTo>
                  <a:pt x="639" y="2188"/>
                </a:lnTo>
                <a:lnTo>
                  <a:pt x="612" y="2078"/>
                </a:lnTo>
                <a:lnTo>
                  <a:pt x="615" y="2086"/>
                </a:lnTo>
                <a:lnTo>
                  <a:pt x="505" y="1893"/>
                </a:lnTo>
                <a:lnTo>
                  <a:pt x="523" y="1907"/>
                </a:lnTo>
                <a:lnTo>
                  <a:pt x="354" y="1848"/>
                </a:lnTo>
                <a:lnTo>
                  <a:pt x="365" y="1850"/>
                </a:lnTo>
                <a:lnTo>
                  <a:pt x="201" y="1850"/>
                </a:lnTo>
                <a:cubicBezTo>
                  <a:pt x="188" y="1850"/>
                  <a:pt x="176" y="1842"/>
                  <a:pt x="171" y="1830"/>
                </a:cubicBezTo>
                <a:cubicBezTo>
                  <a:pt x="166" y="1818"/>
                  <a:pt x="169" y="1805"/>
                  <a:pt x="178" y="1795"/>
                </a:cubicBezTo>
                <a:lnTo>
                  <a:pt x="205" y="1768"/>
                </a:lnTo>
                <a:lnTo>
                  <a:pt x="196" y="1788"/>
                </a:lnTo>
                <a:lnTo>
                  <a:pt x="224" y="1398"/>
                </a:lnTo>
                <a:lnTo>
                  <a:pt x="267" y="1430"/>
                </a:lnTo>
                <a:lnTo>
                  <a:pt x="126" y="1485"/>
                </a:lnTo>
                <a:cubicBezTo>
                  <a:pt x="118" y="1488"/>
                  <a:pt x="108" y="1488"/>
                  <a:pt x="100" y="1484"/>
                </a:cubicBezTo>
                <a:cubicBezTo>
                  <a:pt x="92" y="1480"/>
                  <a:pt x="86" y="1472"/>
                  <a:pt x="84" y="1463"/>
                </a:cubicBezTo>
                <a:lnTo>
                  <a:pt x="56" y="1353"/>
                </a:lnTo>
                <a:close/>
                <a:moveTo>
                  <a:pt x="146" y="1448"/>
                </a:moveTo>
                <a:lnTo>
                  <a:pt x="103" y="1426"/>
                </a:lnTo>
                <a:lnTo>
                  <a:pt x="244" y="1370"/>
                </a:lnTo>
                <a:cubicBezTo>
                  <a:pt x="254" y="1366"/>
                  <a:pt x="266" y="1368"/>
                  <a:pt x="274" y="1374"/>
                </a:cubicBezTo>
                <a:cubicBezTo>
                  <a:pt x="283" y="1381"/>
                  <a:pt x="288" y="1391"/>
                  <a:pt x="287" y="1402"/>
                </a:cubicBezTo>
                <a:lnTo>
                  <a:pt x="260" y="1793"/>
                </a:lnTo>
                <a:cubicBezTo>
                  <a:pt x="259" y="1800"/>
                  <a:pt x="256" y="1807"/>
                  <a:pt x="251" y="1813"/>
                </a:cubicBezTo>
                <a:lnTo>
                  <a:pt x="223" y="1840"/>
                </a:lnTo>
                <a:lnTo>
                  <a:pt x="201" y="1786"/>
                </a:lnTo>
                <a:lnTo>
                  <a:pt x="365" y="1786"/>
                </a:lnTo>
                <a:cubicBezTo>
                  <a:pt x="369" y="1786"/>
                  <a:pt x="372" y="1787"/>
                  <a:pt x="376" y="1788"/>
                </a:cubicBezTo>
                <a:lnTo>
                  <a:pt x="544" y="1847"/>
                </a:lnTo>
                <a:cubicBezTo>
                  <a:pt x="551" y="1849"/>
                  <a:pt x="557" y="1855"/>
                  <a:pt x="561" y="1861"/>
                </a:cubicBezTo>
                <a:lnTo>
                  <a:pt x="671" y="2054"/>
                </a:lnTo>
                <a:cubicBezTo>
                  <a:pt x="672" y="2057"/>
                  <a:pt x="673" y="2060"/>
                  <a:pt x="674" y="2062"/>
                </a:cubicBezTo>
                <a:lnTo>
                  <a:pt x="701" y="2173"/>
                </a:lnTo>
                <a:cubicBezTo>
                  <a:pt x="702" y="2178"/>
                  <a:pt x="702" y="2184"/>
                  <a:pt x="701" y="2189"/>
                </a:cubicBezTo>
                <a:lnTo>
                  <a:pt x="646" y="2386"/>
                </a:lnTo>
                <a:lnTo>
                  <a:pt x="647" y="2378"/>
                </a:lnTo>
                <a:lnTo>
                  <a:pt x="647" y="2460"/>
                </a:lnTo>
                <a:lnTo>
                  <a:pt x="642" y="2443"/>
                </a:lnTo>
                <a:lnTo>
                  <a:pt x="698" y="2531"/>
                </a:lnTo>
                <a:lnTo>
                  <a:pt x="780" y="2669"/>
                </a:lnTo>
                <a:cubicBezTo>
                  <a:pt x="783" y="2674"/>
                  <a:pt x="784" y="2679"/>
                  <a:pt x="784" y="2685"/>
                </a:cubicBezTo>
                <a:lnTo>
                  <a:pt x="784" y="2713"/>
                </a:lnTo>
                <a:lnTo>
                  <a:pt x="774" y="2690"/>
                </a:lnTo>
                <a:lnTo>
                  <a:pt x="859" y="2771"/>
                </a:lnTo>
                <a:lnTo>
                  <a:pt x="996" y="2885"/>
                </a:lnTo>
                <a:lnTo>
                  <a:pt x="990" y="2881"/>
                </a:lnTo>
                <a:lnTo>
                  <a:pt x="1099" y="2936"/>
                </a:lnTo>
                <a:lnTo>
                  <a:pt x="1089" y="2933"/>
                </a:lnTo>
                <a:lnTo>
                  <a:pt x="1312" y="2961"/>
                </a:lnTo>
                <a:lnTo>
                  <a:pt x="1301" y="2961"/>
                </a:lnTo>
                <a:lnTo>
                  <a:pt x="1437" y="2934"/>
                </a:lnTo>
                <a:lnTo>
                  <a:pt x="1551" y="2906"/>
                </a:lnTo>
                <a:lnTo>
                  <a:pt x="1544" y="2909"/>
                </a:lnTo>
                <a:lnTo>
                  <a:pt x="1653" y="2854"/>
                </a:lnTo>
                <a:lnTo>
                  <a:pt x="1638" y="2870"/>
                </a:lnTo>
                <a:lnTo>
                  <a:pt x="1720" y="2674"/>
                </a:lnTo>
                <a:lnTo>
                  <a:pt x="1778" y="2509"/>
                </a:lnTo>
                <a:lnTo>
                  <a:pt x="1796" y="2549"/>
                </a:lnTo>
                <a:lnTo>
                  <a:pt x="1655" y="2490"/>
                </a:lnTo>
                <a:cubicBezTo>
                  <a:pt x="1649" y="2487"/>
                  <a:pt x="1644" y="2483"/>
                  <a:pt x="1641" y="2478"/>
                </a:cubicBezTo>
                <a:lnTo>
                  <a:pt x="1584" y="2392"/>
                </a:lnTo>
                <a:lnTo>
                  <a:pt x="1556" y="2334"/>
                </a:lnTo>
                <a:lnTo>
                  <a:pt x="1446" y="2054"/>
                </a:lnTo>
                <a:lnTo>
                  <a:pt x="1466" y="2073"/>
                </a:lnTo>
                <a:lnTo>
                  <a:pt x="1380" y="2045"/>
                </a:lnTo>
                <a:cubicBezTo>
                  <a:pt x="1372" y="2043"/>
                  <a:pt x="1365" y="2037"/>
                  <a:pt x="1361" y="2029"/>
                </a:cubicBezTo>
                <a:lnTo>
                  <a:pt x="1278" y="1858"/>
                </a:lnTo>
                <a:lnTo>
                  <a:pt x="1196" y="1665"/>
                </a:lnTo>
                <a:lnTo>
                  <a:pt x="1211" y="1681"/>
                </a:lnTo>
                <a:lnTo>
                  <a:pt x="1156" y="1653"/>
                </a:lnTo>
                <a:cubicBezTo>
                  <a:pt x="1151" y="1650"/>
                  <a:pt x="1146" y="1646"/>
                  <a:pt x="1143" y="1640"/>
                </a:cubicBezTo>
                <a:lnTo>
                  <a:pt x="1002" y="1388"/>
                </a:lnTo>
                <a:cubicBezTo>
                  <a:pt x="1001" y="1386"/>
                  <a:pt x="1000" y="1383"/>
                  <a:pt x="999" y="1380"/>
                </a:cubicBezTo>
                <a:lnTo>
                  <a:pt x="972" y="1270"/>
                </a:lnTo>
                <a:lnTo>
                  <a:pt x="974" y="1276"/>
                </a:lnTo>
                <a:lnTo>
                  <a:pt x="946" y="1217"/>
                </a:lnTo>
                <a:cubicBezTo>
                  <a:pt x="940" y="1202"/>
                  <a:pt x="944" y="1185"/>
                  <a:pt x="957" y="1177"/>
                </a:cubicBezTo>
                <a:lnTo>
                  <a:pt x="1040" y="1121"/>
                </a:lnTo>
                <a:lnTo>
                  <a:pt x="1030" y="1164"/>
                </a:lnTo>
                <a:lnTo>
                  <a:pt x="920" y="971"/>
                </a:lnTo>
                <a:cubicBezTo>
                  <a:pt x="918" y="967"/>
                  <a:pt x="917" y="964"/>
                  <a:pt x="916" y="960"/>
                </a:cubicBezTo>
                <a:lnTo>
                  <a:pt x="861" y="649"/>
                </a:lnTo>
                <a:lnTo>
                  <a:pt x="834" y="200"/>
                </a:lnTo>
                <a:lnTo>
                  <a:pt x="843" y="221"/>
                </a:lnTo>
                <a:lnTo>
                  <a:pt x="730" y="111"/>
                </a:lnTo>
                <a:lnTo>
                  <a:pt x="752" y="120"/>
                </a:lnTo>
                <a:lnTo>
                  <a:pt x="670" y="120"/>
                </a:lnTo>
                <a:cubicBezTo>
                  <a:pt x="667" y="120"/>
                  <a:pt x="663" y="119"/>
                  <a:pt x="660" y="118"/>
                </a:cubicBezTo>
                <a:lnTo>
                  <a:pt x="578" y="90"/>
                </a:lnTo>
                <a:lnTo>
                  <a:pt x="598" y="90"/>
                </a:lnTo>
                <a:lnTo>
                  <a:pt x="516" y="118"/>
                </a:lnTo>
                <a:cubicBezTo>
                  <a:pt x="505" y="122"/>
                  <a:pt x="492" y="119"/>
                  <a:pt x="484" y="111"/>
                </a:cubicBezTo>
                <a:lnTo>
                  <a:pt x="425" y="56"/>
                </a:lnTo>
                <a:lnTo>
                  <a:pt x="473" y="51"/>
                </a:lnTo>
                <a:lnTo>
                  <a:pt x="254" y="358"/>
                </a:lnTo>
                <a:lnTo>
                  <a:pt x="260" y="340"/>
                </a:lnTo>
                <a:lnTo>
                  <a:pt x="260" y="530"/>
                </a:lnTo>
                <a:lnTo>
                  <a:pt x="315" y="1090"/>
                </a:lnTo>
                <a:cubicBezTo>
                  <a:pt x="316" y="1099"/>
                  <a:pt x="313" y="1108"/>
                  <a:pt x="307" y="1114"/>
                </a:cubicBezTo>
                <a:cubicBezTo>
                  <a:pt x="300" y="1121"/>
                  <a:pt x="292" y="1125"/>
                  <a:pt x="283" y="1125"/>
                </a:cubicBezTo>
                <a:lnTo>
                  <a:pt x="255" y="1125"/>
                </a:lnTo>
                <a:lnTo>
                  <a:pt x="287" y="1093"/>
                </a:lnTo>
                <a:lnTo>
                  <a:pt x="287" y="1175"/>
                </a:lnTo>
                <a:cubicBezTo>
                  <a:pt x="287" y="1193"/>
                  <a:pt x="273" y="1207"/>
                  <a:pt x="255" y="1207"/>
                </a:cubicBezTo>
                <a:lnTo>
                  <a:pt x="32" y="1207"/>
                </a:lnTo>
                <a:lnTo>
                  <a:pt x="64" y="1175"/>
                </a:lnTo>
                <a:lnTo>
                  <a:pt x="64" y="1235"/>
                </a:lnTo>
                <a:lnTo>
                  <a:pt x="61" y="1220"/>
                </a:lnTo>
                <a:lnTo>
                  <a:pt x="116" y="1331"/>
                </a:lnTo>
                <a:cubicBezTo>
                  <a:pt x="117" y="1333"/>
                  <a:pt x="118" y="1335"/>
                  <a:pt x="118" y="1337"/>
                </a:cubicBezTo>
                <a:lnTo>
                  <a:pt x="146" y="144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0" name="Freeform 189"/>
          <p:cNvSpPr>
            <a:spLocks/>
          </p:cNvSpPr>
          <p:nvPr/>
        </p:nvSpPr>
        <p:spPr bwMode="auto">
          <a:xfrm>
            <a:off x="5455282" y="135200"/>
            <a:ext cx="1644650" cy="1668463"/>
          </a:xfrm>
          <a:custGeom>
            <a:avLst/>
            <a:gdLst/>
            <a:ahLst/>
            <a:cxnLst>
              <a:cxn ang="0">
                <a:pos x="112" y="1025"/>
              </a:cxn>
              <a:cxn ang="0">
                <a:pos x="94" y="998"/>
              </a:cxn>
              <a:cxn ang="0">
                <a:pos x="86" y="946"/>
              </a:cxn>
              <a:cxn ang="0">
                <a:pos x="94" y="938"/>
              </a:cxn>
              <a:cxn ang="0">
                <a:pos x="78" y="893"/>
              </a:cxn>
              <a:cxn ang="0">
                <a:pos x="78" y="850"/>
              </a:cxn>
              <a:cxn ang="0">
                <a:pos x="78" y="779"/>
              </a:cxn>
              <a:cxn ang="0">
                <a:pos x="78" y="719"/>
              </a:cxn>
              <a:cxn ang="0">
                <a:pos x="60" y="692"/>
              </a:cxn>
              <a:cxn ang="0">
                <a:pos x="60" y="587"/>
              </a:cxn>
              <a:cxn ang="0">
                <a:pos x="43" y="561"/>
              </a:cxn>
              <a:cxn ang="0">
                <a:pos x="60" y="518"/>
              </a:cxn>
              <a:cxn ang="0">
                <a:pos x="27" y="508"/>
              </a:cxn>
              <a:cxn ang="0">
                <a:pos x="69" y="447"/>
              </a:cxn>
              <a:cxn ang="0">
                <a:pos x="60" y="447"/>
              </a:cxn>
              <a:cxn ang="0">
                <a:pos x="43" y="456"/>
              </a:cxn>
              <a:cxn ang="0">
                <a:pos x="35" y="438"/>
              </a:cxn>
              <a:cxn ang="0">
                <a:pos x="27" y="438"/>
              </a:cxn>
              <a:cxn ang="0">
                <a:pos x="18" y="438"/>
              </a:cxn>
              <a:cxn ang="0">
                <a:pos x="0" y="334"/>
              </a:cxn>
              <a:cxn ang="0">
                <a:pos x="0" y="306"/>
              </a:cxn>
              <a:cxn ang="0">
                <a:pos x="0" y="254"/>
              </a:cxn>
              <a:cxn ang="0">
                <a:pos x="18" y="246"/>
              </a:cxn>
              <a:cxn ang="0">
                <a:pos x="112" y="237"/>
              </a:cxn>
              <a:cxn ang="0">
                <a:pos x="224" y="210"/>
              </a:cxn>
              <a:cxn ang="0">
                <a:pos x="249" y="201"/>
              </a:cxn>
              <a:cxn ang="0">
                <a:pos x="309" y="175"/>
              </a:cxn>
              <a:cxn ang="0">
                <a:pos x="343" y="158"/>
              </a:cxn>
              <a:cxn ang="0">
                <a:pos x="463" y="149"/>
              </a:cxn>
              <a:cxn ang="0">
                <a:pos x="634" y="44"/>
              </a:cxn>
              <a:cxn ang="0">
                <a:pos x="702" y="36"/>
              </a:cxn>
              <a:cxn ang="0">
                <a:pos x="737" y="0"/>
              </a:cxn>
              <a:cxn ang="0">
                <a:pos x="814" y="62"/>
              </a:cxn>
              <a:cxn ang="0">
                <a:pos x="806" y="96"/>
              </a:cxn>
              <a:cxn ang="0">
                <a:pos x="899" y="316"/>
              </a:cxn>
              <a:cxn ang="0">
                <a:pos x="959" y="411"/>
              </a:cxn>
              <a:cxn ang="0">
                <a:pos x="959" y="438"/>
              </a:cxn>
              <a:cxn ang="0">
                <a:pos x="984" y="473"/>
              </a:cxn>
              <a:cxn ang="0">
                <a:pos x="993" y="482"/>
              </a:cxn>
              <a:cxn ang="0">
                <a:pos x="1036" y="570"/>
              </a:cxn>
              <a:cxn ang="0">
                <a:pos x="882" y="613"/>
              </a:cxn>
              <a:cxn ang="0">
                <a:pos x="865" y="622"/>
              </a:cxn>
              <a:cxn ang="0">
                <a:pos x="899" y="709"/>
              </a:cxn>
              <a:cxn ang="0">
                <a:pos x="890" y="745"/>
              </a:cxn>
              <a:cxn ang="0">
                <a:pos x="848" y="728"/>
              </a:cxn>
              <a:cxn ang="0">
                <a:pos x="823" y="709"/>
              </a:cxn>
              <a:cxn ang="0">
                <a:pos x="728" y="683"/>
              </a:cxn>
              <a:cxn ang="0">
                <a:pos x="591" y="754"/>
              </a:cxn>
              <a:cxn ang="0">
                <a:pos x="565" y="771"/>
              </a:cxn>
              <a:cxn ang="0">
                <a:pos x="548" y="779"/>
              </a:cxn>
              <a:cxn ang="0">
                <a:pos x="557" y="893"/>
              </a:cxn>
              <a:cxn ang="0">
                <a:pos x="506" y="920"/>
              </a:cxn>
              <a:cxn ang="0">
                <a:pos x="506" y="972"/>
              </a:cxn>
              <a:cxn ang="0">
                <a:pos x="437" y="1051"/>
              </a:cxn>
              <a:cxn ang="0">
                <a:pos x="429" y="1034"/>
              </a:cxn>
              <a:cxn ang="0">
                <a:pos x="402" y="1025"/>
              </a:cxn>
              <a:cxn ang="0">
                <a:pos x="377" y="1015"/>
              </a:cxn>
              <a:cxn ang="0">
                <a:pos x="343" y="989"/>
              </a:cxn>
              <a:cxn ang="0">
                <a:pos x="241" y="1015"/>
              </a:cxn>
              <a:cxn ang="0">
                <a:pos x="129" y="1043"/>
              </a:cxn>
              <a:cxn ang="0">
                <a:pos x="112" y="1025"/>
              </a:cxn>
            </a:cxnLst>
            <a:rect l="0" t="0" r="r" b="b"/>
            <a:pathLst>
              <a:path w="1036" h="1051">
                <a:moveTo>
                  <a:pt x="112" y="1025"/>
                </a:moveTo>
                <a:lnTo>
                  <a:pt x="94" y="998"/>
                </a:lnTo>
                <a:lnTo>
                  <a:pt x="86" y="946"/>
                </a:lnTo>
                <a:lnTo>
                  <a:pt x="94" y="938"/>
                </a:lnTo>
                <a:lnTo>
                  <a:pt x="78" y="893"/>
                </a:lnTo>
                <a:lnTo>
                  <a:pt x="78" y="850"/>
                </a:lnTo>
                <a:lnTo>
                  <a:pt x="78" y="779"/>
                </a:lnTo>
                <a:lnTo>
                  <a:pt x="78" y="719"/>
                </a:lnTo>
                <a:lnTo>
                  <a:pt x="60" y="692"/>
                </a:lnTo>
                <a:lnTo>
                  <a:pt x="60" y="587"/>
                </a:lnTo>
                <a:lnTo>
                  <a:pt x="43" y="561"/>
                </a:lnTo>
                <a:lnTo>
                  <a:pt x="60" y="518"/>
                </a:lnTo>
                <a:lnTo>
                  <a:pt x="27" y="508"/>
                </a:lnTo>
                <a:lnTo>
                  <a:pt x="69" y="447"/>
                </a:lnTo>
                <a:lnTo>
                  <a:pt x="60" y="447"/>
                </a:lnTo>
                <a:lnTo>
                  <a:pt x="43" y="456"/>
                </a:lnTo>
                <a:lnTo>
                  <a:pt x="35" y="438"/>
                </a:lnTo>
                <a:lnTo>
                  <a:pt x="27" y="438"/>
                </a:lnTo>
                <a:lnTo>
                  <a:pt x="18" y="438"/>
                </a:lnTo>
                <a:lnTo>
                  <a:pt x="0" y="334"/>
                </a:lnTo>
                <a:lnTo>
                  <a:pt x="0" y="306"/>
                </a:lnTo>
                <a:lnTo>
                  <a:pt x="0" y="254"/>
                </a:lnTo>
                <a:lnTo>
                  <a:pt x="18" y="246"/>
                </a:lnTo>
                <a:lnTo>
                  <a:pt x="112" y="237"/>
                </a:lnTo>
                <a:lnTo>
                  <a:pt x="224" y="210"/>
                </a:lnTo>
                <a:lnTo>
                  <a:pt x="249" y="201"/>
                </a:lnTo>
                <a:lnTo>
                  <a:pt x="309" y="175"/>
                </a:lnTo>
                <a:lnTo>
                  <a:pt x="343" y="158"/>
                </a:lnTo>
                <a:lnTo>
                  <a:pt x="463" y="149"/>
                </a:lnTo>
                <a:lnTo>
                  <a:pt x="634" y="44"/>
                </a:lnTo>
                <a:lnTo>
                  <a:pt x="702" y="36"/>
                </a:lnTo>
                <a:lnTo>
                  <a:pt x="737" y="0"/>
                </a:lnTo>
                <a:lnTo>
                  <a:pt x="814" y="62"/>
                </a:lnTo>
                <a:lnTo>
                  <a:pt x="806" y="96"/>
                </a:lnTo>
                <a:lnTo>
                  <a:pt x="899" y="316"/>
                </a:lnTo>
                <a:lnTo>
                  <a:pt x="959" y="411"/>
                </a:lnTo>
                <a:lnTo>
                  <a:pt x="959" y="438"/>
                </a:lnTo>
                <a:lnTo>
                  <a:pt x="984" y="473"/>
                </a:lnTo>
                <a:lnTo>
                  <a:pt x="993" y="482"/>
                </a:lnTo>
                <a:lnTo>
                  <a:pt x="1036" y="570"/>
                </a:lnTo>
                <a:lnTo>
                  <a:pt x="882" y="613"/>
                </a:lnTo>
                <a:lnTo>
                  <a:pt x="865" y="622"/>
                </a:lnTo>
                <a:lnTo>
                  <a:pt x="899" y="709"/>
                </a:lnTo>
                <a:lnTo>
                  <a:pt x="890" y="745"/>
                </a:lnTo>
                <a:lnTo>
                  <a:pt x="848" y="728"/>
                </a:lnTo>
                <a:lnTo>
                  <a:pt x="823" y="709"/>
                </a:lnTo>
                <a:lnTo>
                  <a:pt x="728" y="683"/>
                </a:lnTo>
                <a:lnTo>
                  <a:pt x="591" y="754"/>
                </a:lnTo>
                <a:lnTo>
                  <a:pt x="565" y="771"/>
                </a:lnTo>
                <a:lnTo>
                  <a:pt x="548" y="779"/>
                </a:lnTo>
                <a:lnTo>
                  <a:pt x="557" y="893"/>
                </a:lnTo>
                <a:lnTo>
                  <a:pt x="506" y="920"/>
                </a:lnTo>
                <a:lnTo>
                  <a:pt x="506" y="972"/>
                </a:lnTo>
                <a:lnTo>
                  <a:pt x="437" y="1051"/>
                </a:lnTo>
                <a:lnTo>
                  <a:pt x="429" y="1034"/>
                </a:lnTo>
                <a:lnTo>
                  <a:pt x="402" y="1025"/>
                </a:lnTo>
                <a:lnTo>
                  <a:pt x="377" y="1015"/>
                </a:lnTo>
                <a:lnTo>
                  <a:pt x="343" y="989"/>
                </a:lnTo>
                <a:lnTo>
                  <a:pt x="241" y="1015"/>
                </a:lnTo>
                <a:lnTo>
                  <a:pt x="129" y="1043"/>
                </a:lnTo>
                <a:lnTo>
                  <a:pt x="112" y="1025"/>
                </a:lnTo>
                <a:close/>
              </a:path>
            </a:pathLst>
          </a:custGeom>
          <a:solidFill>
            <a:srgbClr val="D1ED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1" name="Freeform 190"/>
          <p:cNvSpPr>
            <a:spLocks noEditPoints="1"/>
          </p:cNvSpPr>
          <p:nvPr/>
        </p:nvSpPr>
        <p:spPr bwMode="auto">
          <a:xfrm>
            <a:off x="5439407" y="117738"/>
            <a:ext cx="1677987" cy="1703388"/>
          </a:xfrm>
          <a:custGeom>
            <a:avLst/>
            <a:gdLst/>
            <a:ahLst/>
            <a:cxnLst>
              <a:cxn ang="0">
                <a:pos x="302" y="3231"/>
              </a:cxn>
              <a:cxn ang="0">
                <a:pos x="304" y="3044"/>
              </a:cxn>
              <a:cxn ang="0">
                <a:pos x="248" y="2527"/>
              </a:cxn>
              <a:cxn ang="0">
                <a:pos x="193" y="2247"/>
              </a:cxn>
              <a:cxn ang="0">
                <a:pos x="142" y="1816"/>
              </a:cxn>
              <a:cxn ang="0">
                <a:pos x="87" y="1669"/>
              </a:cxn>
              <a:cxn ang="0">
                <a:pos x="225" y="1497"/>
              </a:cxn>
              <a:cxn ang="0">
                <a:pos x="143" y="1506"/>
              </a:cxn>
              <a:cxn ang="0">
                <a:pos x="90" y="1469"/>
              </a:cxn>
              <a:cxn ang="0">
                <a:pos x="0" y="1015"/>
              </a:cxn>
              <a:cxn ang="0">
                <a:pos x="87" y="789"/>
              </a:cxn>
              <a:cxn ang="0">
                <a:pos x="817" y="649"/>
              </a:cxn>
              <a:cxn ang="0">
                <a:pos x="1509" y="481"/>
              </a:cxn>
              <a:cxn ang="0">
                <a:pos x="2271" y="118"/>
              </a:cxn>
              <a:cxn ang="0">
                <a:pos x="2654" y="208"/>
              </a:cxn>
              <a:cxn ang="0">
                <a:pos x="2934" y="1034"/>
              </a:cxn>
              <a:cxn ang="0">
                <a:pos x="3129" y="1437"/>
              </a:cxn>
              <a:cxn ang="0">
                <a:pos x="3234" y="1561"/>
              </a:cxn>
              <a:cxn ang="0">
                <a:pos x="2859" y="2025"/>
              </a:cxn>
              <a:cxn ang="0">
                <a:pos x="2934" y="2290"/>
              </a:cxn>
              <a:cxn ang="0">
                <a:pos x="2865" y="2446"/>
              </a:cxn>
              <a:cxn ang="0">
                <a:pos x="2653" y="2333"/>
              </a:cxn>
              <a:cxn ang="0">
                <a:pos x="1857" y="2526"/>
              </a:cxn>
              <a:cxn ang="0">
                <a:pos x="1827" y="2918"/>
              </a:cxn>
              <a:cxn ang="0">
                <a:pos x="1674" y="3164"/>
              </a:cxn>
              <a:cxn ang="0">
                <a:pos x="1374" y="3354"/>
              </a:cxn>
              <a:cxn ang="0">
                <a:pos x="1217" y="3306"/>
              </a:cxn>
              <a:cxn ang="0">
                <a:pos x="453" y="3399"/>
              </a:cxn>
              <a:cxn ang="0">
                <a:pos x="438" y="3337"/>
              </a:cxn>
              <a:cxn ang="0">
                <a:pos x="1256" y="3256"/>
              </a:cxn>
              <a:cxn ang="0">
                <a:pos x="1432" y="3326"/>
              </a:cxn>
              <a:cxn ang="0">
                <a:pos x="1618" y="3143"/>
              </a:cxn>
              <a:cxn ang="0">
                <a:pos x="1780" y="2892"/>
              </a:cxn>
              <a:cxn ang="0">
                <a:pos x="1906" y="2415"/>
              </a:cxn>
              <a:cxn ang="0">
                <a:pos x="2680" y="2276"/>
              </a:cxn>
              <a:cxn ang="0">
                <a:pos x="2846" y="2409"/>
              </a:cxn>
              <a:cxn ang="0">
                <a:pos x="2780" y="1998"/>
              </a:cxn>
              <a:cxn ang="0">
                <a:pos x="3316" y="1870"/>
              </a:cxn>
              <a:cxn ang="0">
                <a:pos x="3072" y="1456"/>
              </a:cxn>
              <a:cxn ang="0">
                <a:pos x="2877" y="1063"/>
              </a:cxn>
              <a:cxn ang="0">
                <a:pos x="2603" y="225"/>
              </a:cxn>
              <a:cxn ang="0">
                <a:pos x="2298" y="172"/>
              </a:cxn>
              <a:cxn ang="0">
                <a:pos x="1528" y="541"/>
              </a:cxn>
              <a:cxn ang="0">
                <a:pos x="1033" y="626"/>
              </a:cxn>
              <a:cxn ang="0">
                <a:pos x="394" y="825"/>
              </a:cxn>
              <a:cxn ang="0">
                <a:pos x="64" y="849"/>
              </a:cxn>
              <a:cxn ang="0">
                <a:pos x="122" y="1432"/>
              </a:cxn>
              <a:cxn ang="0">
                <a:pos x="173" y="1423"/>
              </a:cxn>
              <a:cxn ang="0">
                <a:pos x="225" y="1433"/>
              </a:cxn>
              <a:cxn ang="0">
                <a:pos x="144" y="1677"/>
              </a:cxn>
              <a:cxn ang="0">
                <a:pos x="255" y="1701"/>
              </a:cxn>
              <a:cxn ang="0">
                <a:pos x="257" y="1911"/>
              </a:cxn>
              <a:cxn ang="0">
                <a:pos x="312" y="2333"/>
              </a:cxn>
              <a:cxn ang="0">
                <a:pos x="309" y="2879"/>
              </a:cxn>
              <a:cxn ang="0">
                <a:pos x="338" y="3055"/>
              </a:cxn>
              <a:cxn ang="0">
                <a:pos x="414" y="3290"/>
              </a:cxn>
            </a:cxnLst>
            <a:rect l="0" t="0" r="r" b="b"/>
            <a:pathLst>
              <a:path w="3378" h="3429">
                <a:moveTo>
                  <a:pt x="369" y="3335"/>
                </a:moveTo>
                <a:cubicBezTo>
                  <a:pt x="367" y="3334"/>
                  <a:pt x="366" y="3332"/>
                  <a:pt x="365" y="3330"/>
                </a:cubicBezTo>
                <a:lnTo>
                  <a:pt x="307" y="3243"/>
                </a:lnTo>
                <a:cubicBezTo>
                  <a:pt x="304" y="3240"/>
                  <a:pt x="303" y="3235"/>
                  <a:pt x="302" y="3231"/>
                </a:cubicBezTo>
                <a:lnTo>
                  <a:pt x="275" y="3065"/>
                </a:lnTo>
                <a:cubicBezTo>
                  <a:pt x="273" y="3055"/>
                  <a:pt x="277" y="3045"/>
                  <a:pt x="284" y="3037"/>
                </a:cubicBezTo>
                <a:lnTo>
                  <a:pt x="311" y="3010"/>
                </a:lnTo>
                <a:lnTo>
                  <a:pt x="304" y="3044"/>
                </a:lnTo>
                <a:lnTo>
                  <a:pt x="250" y="2901"/>
                </a:lnTo>
                <a:cubicBezTo>
                  <a:pt x="248" y="2898"/>
                  <a:pt x="248" y="2894"/>
                  <a:pt x="248" y="2890"/>
                </a:cubicBezTo>
                <a:lnTo>
                  <a:pt x="248" y="2752"/>
                </a:lnTo>
                <a:lnTo>
                  <a:pt x="248" y="2527"/>
                </a:lnTo>
                <a:lnTo>
                  <a:pt x="248" y="2333"/>
                </a:lnTo>
                <a:lnTo>
                  <a:pt x="252" y="2350"/>
                </a:lnTo>
                <a:lnTo>
                  <a:pt x="198" y="2263"/>
                </a:lnTo>
                <a:cubicBezTo>
                  <a:pt x="195" y="2258"/>
                  <a:pt x="193" y="2252"/>
                  <a:pt x="193" y="2247"/>
                </a:cubicBezTo>
                <a:lnTo>
                  <a:pt x="193" y="1911"/>
                </a:lnTo>
                <a:lnTo>
                  <a:pt x="199" y="1928"/>
                </a:lnTo>
                <a:lnTo>
                  <a:pt x="145" y="1845"/>
                </a:lnTo>
                <a:cubicBezTo>
                  <a:pt x="139" y="1837"/>
                  <a:pt x="138" y="1826"/>
                  <a:pt x="142" y="1816"/>
                </a:cubicBezTo>
                <a:lnTo>
                  <a:pt x="196" y="1678"/>
                </a:lnTo>
                <a:lnTo>
                  <a:pt x="216" y="1721"/>
                </a:lnTo>
                <a:lnTo>
                  <a:pt x="108" y="1689"/>
                </a:lnTo>
                <a:cubicBezTo>
                  <a:pt x="99" y="1686"/>
                  <a:pt x="91" y="1679"/>
                  <a:pt x="87" y="1669"/>
                </a:cubicBezTo>
                <a:cubicBezTo>
                  <a:pt x="84" y="1659"/>
                  <a:pt x="85" y="1648"/>
                  <a:pt x="91" y="1640"/>
                </a:cubicBezTo>
                <a:lnTo>
                  <a:pt x="226" y="1446"/>
                </a:lnTo>
                <a:lnTo>
                  <a:pt x="252" y="1497"/>
                </a:lnTo>
                <a:lnTo>
                  <a:pt x="225" y="1497"/>
                </a:lnTo>
                <a:lnTo>
                  <a:pt x="240" y="1493"/>
                </a:lnTo>
                <a:lnTo>
                  <a:pt x="186" y="1521"/>
                </a:lnTo>
                <a:cubicBezTo>
                  <a:pt x="178" y="1525"/>
                  <a:pt x="169" y="1525"/>
                  <a:pt x="161" y="1523"/>
                </a:cubicBezTo>
                <a:cubicBezTo>
                  <a:pt x="153" y="1520"/>
                  <a:pt x="146" y="1514"/>
                  <a:pt x="143" y="1506"/>
                </a:cubicBezTo>
                <a:lnTo>
                  <a:pt x="116" y="1451"/>
                </a:lnTo>
                <a:lnTo>
                  <a:pt x="144" y="1469"/>
                </a:lnTo>
                <a:lnTo>
                  <a:pt x="117" y="1469"/>
                </a:lnTo>
                <a:lnTo>
                  <a:pt x="90" y="1469"/>
                </a:lnTo>
                <a:cubicBezTo>
                  <a:pt x="75" y="1469"/>
                  <a:pt x="61" y="1458"/>
                  <a:pt x="59" y="1443"/>
                </a:cubicBezTo>
                <a:lnTo>
                  <a:pt x="1" y="1107"/>
                </a:lnTo>
                <a:cubicBezTo>
                  <a:pt x="1" y="1105"/>
                  <a:pt x="0" y="1103"/>
                  <a:pt x="0" y="1102"/>
                </a:cubicBezTo>
                <a:lnTo>
                  <a:pt x="0" y="1015"/>
                </a:lnTo>
                <a:lnTo>
                  <a:pt x="0" y="849"/>
                </a:lnTo>
                <a:cubicBezTo>
                  <a:pt x="0" y="836"/>
                  <a:pt x="8" y="825"/>
                  <a:pt x="19" y="820"/>
                </a:cubicBezTo>
                <a:lnTo>
                  <a:pt x="77" y="792"/>
                </a:lnTo>
                <a:cubicBezTo>
                  <a:pt x="80" y="791"/>
                  <a:pt x="84" y="790"/>
                  <a:pt x="87" y="789"/>
                </a:cubicBezTo>
                <a:lnTo>
                  <a:pt x="389" y="762"/>
                </a:lnTo>
                <a:lnTo>
                  <a:pt x="384" y="762"/>
                </a:lnTo>
                <a:lnTo>
                  <a:pt x="739" y="676"/>
                </a:lnTo>
                <a:lnTo>
                  <a:pt x="817" y="649"/>
                </a:lnTo>
                <a:lnTo>
                  <a:pt x="1008" y="567"/>
                </a:lnTo>
                <a:lnTo>
                  <a:pt x="1114" y="512"/>
                </a:lnTo>
                <a:cubicBezTo>
                  <a:pt x="1118" y="510"/>
                  <a:pt x="1122" y="509"/>
                  <a:pt x="1126" y="509"/>
                </a:cubicBezTo>
                <a:lnTo>
                  <a:pt x="1509" y="481"/>
                </a:lnTo>
                <a:lnTo>
                  <a:pt x="1494" y="486"/>
                </a:lnTo>
                <a:lnTo>
                  <a:pt x="2042" y="150"/>
                </a:lnTo>
                <a:cubicBezTo>
                  <a:pt x="2046" y="148"/>
                  <a:pt x="2050" y="146"/>
                  <a:pt x="2055" y="146"/>
                </a:cubicBezTo>
                <a:lnTo>
                  <a:pt x="2271" y="118"/>
                </a:lnTo>
                <a:lnTo>
                  <a:pt x="2252" y="128"/>
                </a:lnTo>
                <a:lnTo>
                  <a:pt x="2364" y="13"/>
                </a:lnTo>
                <a:cubicBezTo>
                  <a:pt x="2376" y="1"/>
                  <a:pt x="2394" y="0"/>
                  <a:pt x="2407" y="10"/>
                </a:cubicBezTo>
                <a:lnTo>
                  <a:pt x="2654" y="208"/>
                </a:lnTo>
                <a:cubicBezTo>
                  <a:pt x="2664" y="216"/>
                  <a:pt x="2668" y="228"/>
                  <a:pt x="2665" y="240"/>
                </a:cubicBezTo>
                <a:lnTo>
                  <a:pt x="2638" y="351"/>
                </a:lnTo>
                <a:lnTo>
                  <a:pt x="2637" y="331"/>
                </a:lnTo>
                <a:lnTo>
                  <a:pt x="2934" y="1034"/>
                </a:lnTo>
                <a:lnTo>
                  <a:pt x="2931" y="1029"/>
                </a:lnTo>
                <a:lnTo>
                  <a:pt x="3124" y="1333"/>
                </a:lnTo>
                <a:cubicBezTo>
                  <a:pt x="3128" y="1338"/>
                  <a:pt x="3129" y="1344"/>
                  <a:pt x="3129" y="1350"/>
                </a:cubicBezTo>
                <a:lnTo>
                  <a:pt x="3129" y="1437"/>
                </a:lnTo>
                <a:lnTo>
                  <a:pt x="3123" y="1418"/>
                </a:lnTo>
                <a:lnTo>
                  <a:pt x="3204" y="1529"/>
                </a:lnTo>
                <a:lnTo>
                  <a:pt x="3228" y="1553"/>
                </a:lnTo>
                <a:cubicBezTo>
                  <a:pt x="3231" y="1555"/>
                  <a:pt x="3233" y="1558"/>
                  <a:pt x="3234" y="1561"/>
                </a:cubicBezTo>
                <a:lnTo>
                  <a:pt x="3373" y="1841"/>
                </a:lnTo>
                <a:cubicBezTo>
                  <a:pt x="3377" y="1850"/>
                  <a:pt x="3378" y="1860"/>
                  <a:pt x="3374" y="1869"/>
                </a:cubicBezTo>
                <a:cubicBezTo>
                  <a:pt x="3370" y="1877"/>
                  <a:pt x="3362" y="1884"/>
                  <a:pt x="3353" y="1886"/>
                </a:cubicBezTo>
                <a:lnTo>
                  <a:pt x="2859" y="2025"/>
                </a:lnTo>
                <a:lnTo>
                  <a:pt x="2867" y="2021"/>
                </a:lnTo>
                <a:lnTo>
                  <a:pt x="2812" y="2053"/>
                </a:lnTo>
                <a:lnTo>
                  <a:pt x="2826" y="2014"/>
                </a:lnTo>
                <a:lnTo>
                  <a:pt x="2934" y="2290"/>
                </a:lnTo>
                <a:cubicBezTo>
                  <a:pt x="2937" y="2296"/>
                  <a:pt x="2937" y="2303"/>
                  <a:pt x="2936" y="2309"/>
                </a:cubicBezTo>
                <a:lnTo>
                  <a:pt x="2909" y="2424"/>
                </a:lnTo>
                <a:cubicBezTo>
                  <a:pt x="2906" y="2433"/>
                  <a:pt x="2900" y="2440"/>
                  <a:pt x="2892" y="2445"/>
                </a:cubicBezTo>
                <a:cubicBezTo>
                  <a:pt x="2884" y="2449"/>
                  <a:pt x="2874" y="2449"/>
                  <a:pt x="2865" y="2446"/>
                </a:cubicBezTo>
                <a:lnTo>
                  <a:pt x="2730" y="2391"/>
                </a:lnTo>
                <a:cubicBezTo>
                  <a:pt x="2728" y="2390"/>
                  <a:pt x="2725" y="2388"/>
                  <a:pt x="2723" y="2387"/>
                </a:cubicBezTo>
                <a:lnTo>
                  <a:pt x="2642" y="2328"/>
                </a:lnTo>
                <a:lnTo>
                  <a:pt x="2653" y="2333"/>
                </a:lnTo>
                <a:lnTo>
                  <a:pt x="2352" y="2250"/>
                </a:lnTo>
                <a:lnTo>
                  <a:pt x="2375" y="2247"/>
                </a:lnTo>
                <a:lnTo>
                  <a:pt x="1935" y="2472"/>
                </a:lnTo>
                <a:lnTo>
                  <a:pt x="1857" y="2526"/>
                </a:lnTo>
                <a:lnTo>
                  <a:pt x="1800" y="2555"/>
                </a:lnTo>
                <a:lnTo>
                  <a:pt x="1817" y="2524"/>
                </a:lnTo>
                <a:lnTo>
                  <a:pt x="1844" y="2888"/>
                </a:lnTo>
                <a:cubicBezTo>
                  <a:pt x="1845" y="2900"/>
                  <a:pt x="1838" y="2912"/>
                  <a:pt x="1827" y="2918"/>
                </a:cubicBezTo>
                <a:lnTo>
                  <a:pt x="1665" y="3005"/>
                </a:lnTo>
                <a:lnTo>
                  <a:pt x="1682" y="2977"/>
                </a:lnTo>
                <a:lnTo>
                  <a:pt x="1682" y="3143"/>
                </a:lnTo>
                <a:cubicBezTo>
                  <a:pt x="1682" y="3151"/>
                  <a:pt x="1679" y="3158"/>
                  <a:pt x="1674" y="3164"/>
                </a:cubicBezTo>
                <a:lnTo>
                  <a:pt x="1454" y="3416"/>
                </a:lnTo>
                <a:cubicBezTo>
                  <a:pt x="1447" y="3425"/>
                  <a:pt x="1436" y="3429"/>
                  <a:pt x="1426" y="3427"/>
                </a:cubicBezTo>
                <a:cubicBezTo>
                  <a:pt x="1415" y="3426"/>
                  <a:pt x="1406" y="3419"/>
                  <a:pt x="1401" y="3410"/>
                </a:cubicBezTo>
                <a:lnTo>
                  <a:pt x="1374" y="3354"/>
                </a:lnTo>
                <a:lnTo>
                  <a:pt x="1393" y="3371"/>
                </a:lnTo>
                <a:lnTo>
                  <a:pt x="1308" y="3343"/>
                </a:lnTo>
                <a:lnTo>
                  <a:pt x="1225" y="3311"/>
                </a:lnTo>
                <a:cubicBezTo>
                  <a:pt x="1222" y="3310"/>
                  <a:pt x="1220" y="3308"/>
                  <a:pt x="1217" y="3306"/>
                </a:cubicBezTo>
                <a:lnTo>
                  <a:pt x="1109" y="3223"/>
                </a:lnTo>
                <a:lnTo>
                  <a:pt x="1137" y="3229"/>
                </a:lnTo>
                <a:lnTo>
                  <a:pt x="808" y="3312"/>
                </a:lnTo>
                <a:lnTo>
                  <a:pt x="453" y="3399"/>
                </a:lnTo>
                <a:cubicBezTo>
                  <a:pt x="442" y="3402"/>
                  <a:pt x="431" y="3398"/>
                  <a:pt x="423" y="3390"/>
                </a:cubicBezTo>
                <a:lnTo>
                  <a:pt x="369" y="3335"/>
                </a:lnTo>
                <a:close/>
                <a:moveTo>
                  <a:pt x="468" y="3345"/>
                </a:moveTo>
                <a:lnTo>
                  <a:pt x="438" y="3337"/>
                </a:lnTo>
                <a:lnTo>
                  <a:pt x="793" y="3250"/>
                </a:lnTo>
                <a:lnTo>
                  <a:pt x="1121" y="3167"/>
                </a:lnTo>
                <a:cubicBezTo>
                  <a:pt x="1130" y="3165"/>
                  <a:pt x="1140" y="3167"/>
                  <a:pt x="1148" y="3173"/>
                </a:cubicBezTo>
                <a:lnTo>
                  <a:pt x="1256" y="3256"/>
                </a:lnTo>
                <a:lnTo>
                  <a:pt x="1248" y="3251"/>
                </a:lnTo>
                <a:lnTo>
                  <a:pt x="1328" y="3282"/>
                </a:lnTo>
                <a:lnTo>
                  <a:pt x="1413" y="3310"/>
                </a:lnTo>
                <a:cubicBezTo>
                  <a:pt x="1421" y="3312"/>
                  <a:pt x="1428" y="3318"/>
                  <a:pt x="1432" y="3326"/>
                </a:cubicBezTo>
                <a:lnTo>
                  <a:pt x="1459" y="3381"/>
                </a:lnTo>
                <a:lnTo>
                  <a:pt x="1406" y="3374"/>
                </a:lnTo>
                <a:lnTo>
                  <a:pt x="1626" y="3122"/>
                </a:lnTo>
                <a:lnTo>
                  <a:pt x="1618" y="3143"/>
                </a:lnTo>
                <a:lnTo>
                  <a:pt x="1618" y="2977"/>
                </a:lnTo>
                <a:cubicBezTo>
                  <a:pt x="1618" y="2965"/>
                  <a:pt x="1624" y="2954"/>
                  <a:pt x="1635" y="2949"/>
                </a:cubicBezTo>
                <a:lnTo>
                  <a:pt x="1797" y="2862"/>
                </a:lnTo>
                <a:lnTo>
                  <a:pt x="1780" y="2892"/>
                </a:lnTo>
                <a:lnTo>
                  <a:pt x="1753" y="2529"/>
                </a:lnTo>
                <a:cubicBezTo>
                  <a:pt x="1752" y="2516"/>
                  <a:pt x="1759" y="2504"/>
                  <a:pt x="1770" y="2498"/>
                </a:cubicBezTo>
                <a:lnTo>
                  <a:pt x="1821" y="2473"/>
                </a:lnTo>
                <a:lnTo>
                  <a:pt x="1906" y="2415"/>
                </a:lnTo>
                <a:lnTo>
                  <a:pt x="2346" y="2190"/>
                </a:lnTo>
                <a:cubicBezTo>
                  <a:pt x="2353" y="2187"/>
                  <a:pt x="2361" y="2186"/>
                  <a:pt x="2369" y="2188"/>
                </a:cubicBezTo>
                <a:lnTo>
                  <a:pt x="2670" y="2271"/>
                </a:lnTo>
                <a:cubicBezTo>
                  <a:pt x="2673" y="2272"/>
                  <a:pt x="2677" y="2274"/>
                  <a:pt x="2680" y="2276"/>
                </a:cubicBezTo>
                <a:lnTo>
                  <a:pt x="2761" y="2335"/>
                </a:lnTo>
                <a:lnTo>
                  <a:pt x="2754" y="2331"/>
                </a:lnTo>
                <a:lnTo>
                  <a:pt x="2890" y="2387"/>
                </a:lnTo>
                <a:lnTo>
                  <a:pt x="2846" y="2409"/>
                </a:lnTo>
                <a:lnTo>
                  <a:pt x="2873" y="2294"/>
                </a:lnTo>
                <a:lnTo>
                  <a:pt x="2875" y="2313"/>
                </a:lnTo>
                <a:lnTo>
                  <a:pt x="2767" y="2037"/>
                </a:lnTo>
                <a:cubicBezTo>
                  <a:pt x="2761" y="2022"/>
                  <a:pt x="2767" y="2006"/>
                  <a:pt x="2780" y="1998"/>
                </a:cubicBezTo>
                <a:lnTo>
                  <a:pt x="2834" y="1966"/>
                </a:lnTo>
                <a:cubicBezTo>
                  <a:pt x="2837" y="1965"/>
                  <a:pt x="2839" y="1964"/>
                  <a:pt x="2842" y="1963"/>
                </a:cubicBezTo>
                <a:lnTo>
                  <a:pt x="3336" y="1825"/>
                </a:lnTo>
                <a:lnTo>
                  <a:pt x="3316" y="1870"/>
                </a:lnTo>
                <a:lnTo>
                  <a:pt x="3177" y="1590"/>
                </a:lnTo>
                <a:lnTo>
                  <a:pt x="3183" y="1598"/>
                </a:lnTo>
                <a:lnTo>
                  <a:pt x="3153" y="1567"/>
                </a:lnTo>
                <a:lnTo>
                  <a:pt x="3072" y="1456"/>
                </a:lnTo>
                <a:cubicBezTo>
                  <a:pt x="3068" y="1451"/>
                  <a:pt x="3065" y="1444"/>
                  <a:pt x="3065" y="1437"/>
                </a:cubicBezTo>
                <a:lnTo>
                  <a:pt x="3065" y="1350"/>
                </a:lnTo>
                <a:lnTo>
                  <a:pt x="3070" y="1367"/>
                </a:lnTo>
                <a:lnTo>
                  <a:pt x="2877" y="1063"/>
                </a:lnTo>
                <a:cubicBezTo>
                  <a:pt x="2876" y="1062"/>
                  <a:pt x="2876" y="1060"/>
                  <a:pt x="2875" y="1059"/>
                </a:cubicBezTo>
                <a:lnTo>
                  <a:pt x="2578" y="356"/>
                </a:lnTo>
                <a:cubicBezTo>
                  <a:pt x="2575" y="350"/>
                  <a:pt x="2574" y="343"/>
                  <a:pt x="2576" y="336"/>
                </a:cubicBezTo>
                <a:lnTo>
                  <a:pt x="2603" y="225"/>
                </a:lnTo>
                <a:lnTo>
                  <a:pt x="2614" y="258"/>
                </a:lnTo>
                <a:lnTo>
                  <a:pt x="2367" y="60"/>
                </a:lnTo>
                <a:lnTo>
                  <a:pt x="2410" y="58"/>
                </a:lnTo>
                <a:lnTo>
                  <a:pt x="2298" y="172"/>
                </a:lnTo>
                <a:cubicBezTo>
                  <a:pt x="2293" y="177"/>
                  <a:pt x="2286" y="181"/>
                  <a:pt x="2279" y="182"/>
                </a:cubicBezTo>
                <a:lnTo>
                  <a:pt x="2063" y="209"/>
                </a:lnTo>
                <a:lnTo>
                  <a:pt x="2076" y="205"/>
                </a:lnTo>
                <a:lnTo>
                  <a:pt x="1528" y="541"/>
                </a:lnTo>
                <a:cubicBezTo>
                  <a:pt x="1523" y="543"/>
                  <a:pt x="1518" y="545"/>
                  <a:pt x="1513" y="545"/>
                </a:cubicBezTo>
                <a:lnTo>
                  <a:pt x="1131" y="573"/>
                </a:lnTo>
                <a:lnTo>
                  <a:pt x="1143" y="569"/>
                </a:lnTo>
                <a:lnTo>
                  <a:pt x="1033" y="626"/>
                </a:lnTo>
                <a:lnTo>
                  <a:pt x="838" y="709"/>
                </a:lnTo>
                <a:lnTo>
                  <a:pt x="754" y="738"/>
                </a:lnTo>
                <a:lnTo>
                  <a:pt x="399" y="825"/>
                </a:lnTo>
                <a:cubicBezTo>
                  <a:pt x="398" y="825"/>
                  <a:pt x="396" y="825"/>
                  <a:pt x="394" y="825"/>
                </a:cubicBezTo>
                <a:lnTo>
                  <a:pt x="93" y="853"/>
                </a:lnTo>
                <a:lnTo>
                  <a:pt x="104" y="850"/>
                </a:lnTo>
                <a:lnTo>
                  <a:pt x="46" y="878"/>
                </a:lnTo>
                <a:lnTo>
                  <a:pt x="64" y="849"/>
                </a:lnTo>
                <a:lnTo>
                  <a:pt x="64" y="1015"/>
                </a:lnTo>
                <a:lnTo>
                  <a:pt x="64" y="1102"/>
                </a:lnTo>
                <a:lnTo>
                  <a:pt x="64" y="1096"/>
                </a:lnTo>
                <a:lnTo>
                  <a:pt x="122" y="1432"/>
                </a:lnTo>
                <a:lnTo>
                  <a:pt x="90" y="1405"/>
                </a:lnTo>
                <a:lnTo>
                  <a:pt x="117" y="1405"/>
                </a:lnTo>
                <a:lnTo>
                  <a:pt x="144" y="1405"/>
                </a:lnTo>
                <a:cubicBezTo>
                  <a:pt x="157" y="1405"/>
                  <a:pt x="168" y="1412"/>
                  <a:pt x="173" y="1423"/>
                </a:cubicBezTo>
                <a:lnTo>
                  <a:pt x="200" y="1478"/>
                </a:lnTo>
                <a:lnTo>
                  <a:pt x="157" y="1464"/>
                </a:lnTo>
                <a:lnTo>
                  <a:pt x="211" y="1436"/>
                </a:lnTo>
                <a:cubicBezTo>
                  <a:pt x="215" y="1434"/>
                  <a:pt x="220" y="1433"/>
                  <a:pt x="225" y="1433"/>
                </a:cubicBezTo>
                <a:lnTo>
                  <a:pt x="252" y="1433"/>
                </a:lnTo>
                <a:cubicBezTo>
                  <a:pt x="264" y="1433"/>
                  <a:pt x="275" y="1439"/>
                  <a:pt x="281" y="1450"/>
                </a:cubicBezTo>
                <a:cubicBezTo>
                  <a:pt x="286" y="1461"/>
                  <a:pt x="286" y="1473"/>
                  <a:pt x="279" y="1483"/>
                </a:cubicBezTo>
                <a:lnTo>
                  <a:pt x="144" y="1677"/>
                </a:lnTo>
                <a:lnTo>
                  <a:pt x="126" y="1628"/>
                </a:lnTo>
                <a:lnTo>
                  <a:pt x="234" y="1659"/>
                </a:lnTo>
                <a:cubicBezTo>
                  <a:pt x="243" y="1662"/>
                  <a:pt x="250" y="1668"/>
                  <a:pt x="254" y="1676"/>
                </a:cubicBezTo>
                <a:cubicBezTo>
                  <a:pt x="258" y="1684"/>
                  <a:pt x="259" y="1693"/>
                  <a:pt x="255" y="1701"/>
                </a:cubicBezTo>
                <a:lnTo>
                  <a:pt x="201" y="1840"/>
                </a:lnTo>
                <a:lnTo>
                  <a:pt x="198" y="1811"/>
                </a:lnTo>
                <a:lnTo>
                  <a:pt x="252" y="1893"/>
                </a:lnTo>
                <a:cubicBezTo>
                  <a:pt x="256" y="1899"/>
                  <a:pt x="257" y="1905"/>
                  <a:pt x="257" y="1911"/>
                </a:cubicBezTo>
                <a:lnTo>
                  <a:pt x="257" y="2247"/>
                </a:lnTo>
                <a:lnTo>
                  <a:pt x="253" y="2230"/>
                </a:lnTo>
                <a:lnTo>
                  <a:pt x="307" y="2316"/>
                </a:lnTo>
                <a:cubicBezTo>
                  <a:pt x="310" y="2322"/>
                  <a:pt x="312" y="2327"/>
                  <a:pt x="312" y="2333"/>
                </a:cubicBezTo>
                <a:lnTo>
                  <a:pt x="312" y="2527"/>
                </a:lnTo>
                <a:lnTo>
                  <a:pt x="312" y="2752"/>
                </a:lnTo>
                <a:lnTo>
                  <a:pt x="312" y="2890"/>
                </a:lnTo>
                <a:lnTo>
                  <a:pt x="309" y="2879"/>
                </a:lnTo>
                <a:lnTo>
                  <a:pt x="363" y="3021"/>
                </a:lnTo>
                <a:cubicBezTo>
                  <a:pt x="368" y="3033"/>
                  <a:pt x="365" y="3046"/>
                  <a:pt x="356" y="3055"/>
                </a:cubicBezTo>
                <a:lnTo>
                  <a:pt x="329" y="3082"/>
                </a:lnTo>
                <a:lnTo>
                  <a:pt x="338" y="3055"/>
                </a:lnTo>
                <a:lnTo>
                  <a:pt x="365" y="3221"/>
                </a:lnTo>
                <a:lnTo>
                  <a:pt x="360" y="3208"/>
                </a:lnTo>
                <a:lnTo>
                  <a:pt x="418" y="3295"/>
                </a:lnTo>
                <a:lnTo>
                  <a:pt x="414" y="3290"/>
                </a:lnTo>
                <a:lnTo>
                  <a:pt x="468" y="334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2" name="Freeform 191"/>
          <p:cNvSpPr>
            <a:spLocks/>
          </p:cNvSpPr>
          <p:nvPr/>
        </p:nvSpPr>
        <p:spPr bwMode="auto">
          <a:xfrm>
            <a:off x="3731257" y="263"/>
            <a:ext cx="1898650" cy="3640138"/>
          </a:xfrm>
          <a:custGeom>
            <a:avLst/>
            <a:gdLst/>
            <a:ahLst/>
            <a:cxnLst>
              <a:cxn ang="0">
                <a:pos x="68" y="1909"/>
              </a:cxn>
              <a:cxn ang="0">
                <a:pos x="145" y="1777"/>
              </a:cxn>
              <a:cxn ang="0">
                <a:pos x="206" y="1689"/>
              </a:cxn>
              <a:cxn ang="0">
                <a:pos x="249" y="1524"/>
              </a:cxn>
              <a:cxn ang="0">
                <a:pos x="223" y="1436"/>
              </a:cxn>
              <a:cxn ang="0">
                <a:pos x="257" y="1243"/>
              </a:cxn>
              <a:cxn ang="0">
                <a:pos x="257" y="1147"/>
              </a:cxn>
              <a:cxn ang="0">
                <a:pos x="283" y="1077"/>
              </a:cxn>
              <a:cxn ang="0">
                <a:pos x="301" y="1068"/>
              </a:cxn>
              <a:cxn ang="0">
                <a:pos x="327" y="1042"/>
              </a:cxn>
              <a:cxn ang="0">
                <a:pos x="360" y="1025"/>
              </a:cxn>
              <a:cxn ang="0">
                <a:pos x="413" y="946"/>
              </a:cxn>
              <a:cxn ang="0">
                <a:pos x="396" y="901"/>
              </a:cxn>
              <a:cxn ang="0">
                <a:pos x="404" y="727"/>
              </a:cxn>
              <a:cxn ang="0">
                <a:pos x="369" y="700"/>
              </a:cxn>
              <a:cxn ang="0">
                <a:pos x="369" y="657"/>
              </a:cxn>
              <a:cxn ang="0">
                <a:pos x="335" y="586"/>
              </a:cxn>
              <a:cxn ang="0">
                <a:pos x="309" y="385"/>
              </a:cxn>
              <a:cxn ang="0">
                <a:pos x="343" y="376"/>
              </a:cxn>
              <a:cxn ang="0">
                <a:pos x="352" y="307"/>
              </a:cxn>
              <a:cxn ang="0">
                <a:pos x="352" y="271"/>
              </a:cxn>
              <a:cxn ang="0">
                <a:pos x="396" y="53"/>
              </a:cxn>
              <a:cxn ang="0">
                <a:pos x="421" y="0"/>
              </a:cxn>
              <a:cxn ang="0">
                <a:pos x="489" y="79"/>
              </a:cxn>
              <a:cxn ang="0">
                <a:pos x="679" y="280"/>
              </a:cxn>
              <a:cxn ang="0">
                <a:pos x="773" y="192"/>
              </a:cxn>
              <a:cxn ang="0">
                <a:pos x="885" y="245"/>
              </a:cxn>
              <a:cxn ang="0">
                <a:pos x="971" y="271"/>
              </a:cxn>
              <a:cxn ang="0">
                <a:pos x="1083" y="324"/>
              </a:cxn>
              <a:cxn ang="0">
                <a:pos x="1083" y="342"/>
              </a:cxn>
              <a:cxn ang="0">
                <a:pos x="1083" y="421"/>
              </a:cxn>
              <a:cxn ang="0">
                <a:pos x="1110" y="526"/>
              </a:cxn>
              <a:cxn ang="0">
                <a:pos x="1127" y="543"/>
              </a:cxn>
              <a:cxn ang="0">
                <a:pos x="1153" y="534"/>
              </a:cxn>
              <a:cxn ang="0">
                <a:pos x="1144" y="605"/>
              </a:cxn>
              <a:cxn ang="0">
                <a:pos x="1144" y="674"/>
              </a:cxn>
              <a:cxn ang="0">
                <a:pos x="1161" y="806"/>
              </a:cxn>
              <a:cxn ang="0">
                <a:pos x="1161" y="937"/>
              </a:cxn>
              <a:cxn ang="0">
                <a:pos x="1178" y="1025"/>
              </a:cxn>
              <a:cxn ang="0">
                <a:pos x="1178" y="1085"/>
              </a:cxn>
              <a:cxn ang="0">
                <a:pos x="1058" y="1164"/>
              </a:cxn>
              <a:cxn ang="0">
                <a:pos x="860" y="1243"/>
              </a:cxn>
              <a:cxn ang="0">
                <a:pos x="877" y="1322"/>
              </a:cxn>
              <a:cxn ang="0">
                <a:pos x="1153" y="1496"/>
              </a:cxn>
              <a:cxn ang="0">
                <a:pos x="1032" y="1593"/>
              </a:cxn>
              <a:cxn ang="0">
                <a:pos x="929" y="1716"/>
              </a:cxn>
              <a:cxn ang="0">
                <a:pos x="877" y="1768"/>
              </a:cxn>
              <a:cxn ang="0">
                <a:pos x="826" y="1803"/>
              </a:cxn>
              <a:cxn ang="0">
                <a:pos x="756" y="1961"/>
              </a:cxn>
              <a:cxn ang="0">
                <a:pos x="748" y="1995"/>
              </a:cxn>
              <a:cxn ang="0">
                <a:pos x="748" y="2110"/>
              </a:cxn>
              <a:cxn ang="0">
                <a:pos x="705" y="2153"/>
              </a:cxn>
              <a:cxn ang="0">
                <a:pos x="662" y="2162"/>
              </a:cxn>
              <a:cxn ang="0">
                <a:pos x="602" y="2188"/>
              </a:cxn>
              <a:cxn ang="0">
                <a:pos x="499" y="2276"/>
              </a:cxn>
              <a:cxn ang="0">
                <a:pos x="430" y="2293"/>
              </a:cxn>
              <a:cxn ang="0">
                <a:pos x="266" y="2197"/>
              </a:cxn>
              <a:cxn ang="0">
                <a:pos x="240" y="2162"/>
              </a:cxn>
              <a:cxn ang="0">
                <a:pos x="120" y="2128"/>
              </a:cxn>
              <a:cxn ang="0">
                <a:pos x="0" y="2040"/>
              </a:cxn>
            </a:cxnLst>
            <a:rect l="0" t="0" r="r" b="b"/>
            <a:pathLst>
              <a:path w="1196" h="2293">
                <a:moveTo>
                  <a:pt x="0" y="2040"/>
                </a:moveTo>
                <a:lnTo>
                  <a:pt x="68" y="1909"/>
                </a:lnTo>
                <a:lnTo>
                  <a:pt x="112" y="1821"/>
                </a:lnTo>
                <a:lnTo>
                  <a:pt x="145" y="1777"/>
                </a:lnTo>
                <a:lnTo>
                  <a:pt x="198" y="1734"/>
                </a:lnTo>
                <a:lnTo>
                  <a:pt x="206" y="1689"/>
                </a:lnTo>
                <a:lnTo>
                  <a:pt x="257" y="1611"/>
                </a:lnTo>
                <a:lnTo>
                  <a:pt x="249" y="1524"/>
                </a:lnTo>
                <a:lnTo>
                  <a:pt x="215" y="1462"/>
                </a:lnTo>
                <a:lnTo>
                  <a:pt x="223" y="1436"/>
                </a:lnTo>
                <a:lnTo>
                  <a:pt x="266" y="1314"/>
                </a:lnTo>
                <a:lnTo>
                  <a:pt x="257" y="1243"/>
                </a:lnTo>
                <a:lnTo>
                  <a:pt x="240" y="1181"/>
                </a:lnTo>
                <a:lnTo>
                  <a:pt x="257" y="1147"/>
                </a:lnTo>
                <a:lnTo>
                  <a:pt x="283" y="1138"/>
                </a:lnTo>
                <a:lnTo>
                  <a:pt x="283" y="1077"/>
                </a:lnTo>
                <a:lnTo>
                  <a:pt x="301" y="1077"/>
                </a:lnTo>
                <a:lnTo>
                  <a:pt x="301" y="1068"/>
                </a:lnTo>
                <a:lnTo>
                  <a:pt x="318" y="1059"/>
                </a:lnTo>
                <a:lnTo>
                  <a:pt x="327" y="1042"/>
                </a:lnTo>
                <a:lnTo>
                  <a:pt x="343" y="1025"/>
                </a:lnTo>
                <a:lnTo>
                  <a:pt x="360" y="1025"/>
                </a:lnTo>
                <a:lnTo>
                  <a:pt x="378" y="963"/>
                </a:lnTo>
                <a:lnTo>
                  <a:pt x="413" y="946"/>
                </a:lnTo>
                <a:lnTo>
                  <a:pt x="396" y="920"/>
                </a:lnTo>
                <a:lnTo>
                  <a:pt x="396" y="901"/>
                </a:lnTo>
                <a:lnTo>
                  <a:pt x="386" y="744"/>
                </a:lnTo>
                <a:lnTo>
                  <a:pt x="404" y="727"/>
                </a:lnTo>
                <a:lnTo>
                  <a:pt x="396" y="718"/>
                </a:lnTo>
                <a:lnTo>
                  <a:pt x="369" y="700"/>
                </a:lnTo>
                <a:lnTo>
                  <a:pt x="369" y="674"/>
                </a:lnTo>
                <a:lnTo>
                  <a:pt x="369" y="657"/>
                </a:lnTo>
                <a:lnTo>
                  <a:pt x="360" y="622"/>
                </a:lnTo>
                <a:lnTo>
                  <a:pt x="335" y="586"/>
                </a:lnTo>
                <a:lnTo>
                  <a:pt x="318" y="490"/>
                </a:lnTo>
                <a:lnTo>
                  <a:pt x="309" y="385"/>
                </a:lnTo>
                <a:lnTo>
                  <a:pt x="318" y="368"/>
                </a:lnTo>
                <a:lnTo>
                  <a:pt x="343" y="376"/>
                </a:lnTo>
                <a:lnTo>
                  <a:pt x="360" y="350"/>
                </a:lnTo>
                <a:lnTo>
                  <a:pt x="352" y="307"/>
                </a:lnTo>
                <a:lnTo>
                  <a:pt x="369" y="289"/>
                </a:lnTo>
                <a:lnTo>
                  <a:pt x="352" y="271"/>
                </a:lnTo>
                <a:lnTo>
                  <a:pt x="396" y="158"/>
                </a:lnTo>
                <a:lnTo>
                  <a:pt x="396" y="53"/>
                </a:lnTo>
                <a:lnTo>
                  <a:pt x="386" y="27"/>
                </a:lnTo>
                <a:lnTo>
                  <a:pt x="421" y="0"/>
                </a:lnTo>
                <a:lnTo>
                  <a:pt x="481" y="53"/>
                </a:lnTo>
                <a:lnTo>
                  <a:pt x="489" y="79"/>
                </a:lnTo>
                <a:lnTo>
                  <a:pt x="558" y="166"/>
                </a:lnTo>
                <a:lnTo>
                  <a:pt x="679" y="280"/>
                </a:lnTo>
                <a:lnTo>
                  <a:pt x="722" y="263"/>
                </a:lnTo>
                <a:lnTo>
                  <a:pt x="773" y="192"/>
                </a:lnTo>
                <a:lnTo>
                  <a:pt x="843" y="220"/>
                </a:lnTo>
                <a:lnTo>
                  <a:pt x="885" y="245"/>
                </a:lnTo>
                <a:lnTo>
                  <a:pt x="929" y="263"/>
                </a:lnTo>
                <a:lnTo>
                  <a:pt x="971" y="271"/>
                </a:lnTo>
                <a:lnTo>
                  <a:pt x="1024" y="297"/>
                </a:lnTo>
                <a:lnTo>
                  <a:pt x="1083" y="324"/>
                </a:lnTo>
                <a:lnTo>
                  <a:pt x="1102" y="333"/>
                </a:lnTo>
                <a:lnTo>
                  <a:pt x="1083" y="342"/>
                </a:lnTo>
                <a:lnTo>
                  <a:pt x="1083" y="394"/>
                </a:lnTo>
                <a:lnTo>
                  <a:pt x="1083" y="421"/>
                </a:lnTo>
                <a:lnTo>
                  <a:pt x="1102" y="526"/>
                </a:lnTo>
                <a:lnTo>
                  <a:pt x="1110" y="526"/>
                </a:lnTo>
                <a:lnTo>
                  <a:pt x="1118" y="526"/>
                </a:lnTo>
                <a:lnTo>
                  <a:pt x="1127" y="543"/>
                </a:lnTo>
                <a:lnTo>
                  <a:pt x="1144" y="534"/>
                </a:lnTo>
                <a:lnTo>
                  <a:pt x="1153" y="534"/>
                </a:lnTo>
                <a:lnTo>
                  <a:pt x="1110" y="595"/>
                </a:lnTo>
                <a:lnTo>
                  <a:pt x="1144" y="605"/>
                </a:lnTo>
                <a:lnTo>
                  <a:pt x="1127" y="648"/>
                </a:lnTo>
                <a:lnTo>
                  <a:pt x="1144" y="674"/>
                </a:lnTo>
                <a:lnTo>
                  <a:pt x="1144" y="779"/>
                </a:lnTo>
                <a:lnTo>
                  <a:pt x="1161" y="806"/>
                </a:lnTo>
                <a:lnTo>
                  <a:pt x="1161" y="867"/>
                </a:lnTo>
                <a:lnTo>
                  <a:pt x="1161" y="937"/>
                </a:lnTo>
                <a:lnTo>
                  <a:pt x="1161" y="980"/>
                </a:lnTo>
                <a:lnTo>
                  <a:pt x="1178" y="1025"/>
                </a:lnTo>
                <a:lnTo>
                  <a:pt x="1169" y="1033"/>
                </a:lnTo>
                <a:lnTo>
                  <a:pt x="1178" y="1085"/>
                </a:lnTo>
                <a:lnTo>
                  <a:pt x="1196" y="1112"/>
                </a:lnTo>
                <a:lnTo>
                  <a:pt x="1058" y="1164"/>
                </a:lnTo>
                <a:lnTo>
                  <a:pt x="998" y="1235"/>
                </a:lnTo>
                <a:lnTo>
                  <a:pt x="860" y="1243"/>
                </a:lnTo>
                <a:lnTo>
                  <a:pt x="843" y="1260"/>
                </a:lnTo>
                <a:lnTo>
                  <a:pt x="877" y="1322"/>
                </a:lnTo>
                <a:lnTo>
                  <a:pt x="1144" y="1427"/>
                </a:lnTo>
                <a:lnTo>
                  <a:pt x="1153" y="1496"/>
                </a:lnTo>
                <a:lnTo>
                  <a:pt x="1093" y="1567"/>
                </a:lnTo>
                <a:lnTo>
                  <a:pt x="1032" y="1593"/>
                </a:lnTo>
                <a:lnTo>
                  <a:pt x="989" y="1689"/>
                </a:lnTo>
                <a:lnTo>
                  <a:pt x="929" y="1716"/>
                </a:lnTo>
                <a:lnTo>
                  <a:pt x="885" y="1725"/>
                </a:lnTo>
                <a:lnTo>
                  <a:pt x="877" y="1768"/>
                </a:lnTo>
                <a:lnTo>
                  <a:pt x="843" y="1759"/>
                </a:lnTo>
                <a:lnTo>
                  <a:pt x="826" y="1803"/>
                </a:lnTo>
                <a:lnTo>
                  <a:pt x="817" y="1847"/>
                </a:lnTo>
                <a:lnTo>
                  <a:pt x="756" y="1961"/>
                </a:lnTo>
                <a:lnTo>
                  <a:pt x="756" y="1978"/>
                </a:lnTo>
                <a:lnTo>
                  <a:pt x="748" y="1995"/>
                </a:lnTo>
                <a:lnTo>
                  <a:pt x="756" y="2048"/>
                </a:lnTo>
                <a:lnTo>
                  <a:pt x="748" y="2110"/>
                </a:lnTo>
                <a:lnTo>
                  <a:pt x="756" y="2128"/>
                </a:lnTo>
                <a:lnTo>
                  <a:pt x="705" y="2153"/>
                </a:lnTo>
                <a:lnTo>
                  <a:pt x="687" y="2145"/>
                </a:lnTo>
                <a:lnTo>
                  <a:pt x="662" y="2162"/>
                </a:lnTo>
                <a:lnTo>
                  <a:pt x="645" y="2179"/>
                </a:lnTo>
                <a:lnTo>
                  <a:pt x="602" y="2188"/>
                </a:lnTo>
                <a:lnTo>
                  <a:pt x="516" y="2241"/>
                </a:lnTo>
                <a:lnTo>
                  <a:pt x="499" y="2276"/>
                </a:lnTo>
                <a:lnTo>
                  <a:pt x="455" y="2293"/>
                </a:lnTo>
                <a:lnTo>
                  <a:pt x="430" y="2293"/>
                </a:lnTo>
                <a:lnTo>
                  <a:pt x="369" y="2267"/>
                </a:lnTo>
                <a:lnTo>
                  <a:pt x="266" y="2197"/>
                </a:lnTo>
                <a:lnTo>
                  <a:pt x="257" y="2179"/>
                </a:lnTo>
                <a:lnTo>
                  <a:pt x="240" y="2162"/>
                </a:lnTo>
                <a:lnTo>
                  <a:pt x="223" y="2171"/>
                </a:lnTo>
                <a:lnTo>
                  <a:pt x="120" y="2128"/>
                </a:lnTo>
                <a:lnTo>
                  <a:pt x="68" y="2074"/>
                </a:lnTo>
                <a:lnTo>
                  <a:pt x="0" y="2040"/>
                </a:lnTo>
                <a:close/>
              </a:path>
            </a:pathLst>
          </a:custGeom>
          <a:solidFill>
            <a:srgbClr val="D1ED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3" name="Freeform 192"/>
          <p:cNvSpPr>
            <a:spLocks noEditPoints="1"/>
          </p:cNvSpPr>
          <p:nvPr/>
        </p:nvSpPr>
        <p:spPr bwMode="auto">
          <a:xfrm>
            <a:off x="3713795" y="-17200"/>
            <a:ext cx="1933575" cy="3673475"/>
          </a:xfrm>
          <a:custGeom>
            <a:avLst/>
            <a:gdLst/>
            <a:ahLst/>
            <a:cxnLst>
              <a:cxn ang="0">
                <a:pos x="479" y="5688"/>
              </a:cxn>
              <a:cxn ang="0">
                <a:pos x="801" y="4919"/>
              </a:cxn>
              <a:cxn ang="0">
                <a:pos x="771" y="3819"/>
              </a:cxn>
              <a:cxn ang="0">
                <a:pos x="996" y="3444"/>
              </a:cxn>
              <a:cxn ang="0">
                <a:pos x="1109" y="3287"/>
              </a:cxn>
              <a:cxn ang="0">
                <a:pos x="1272" y="2992"/>
              </a:cxn>
              <a:cxn ang="0">
                <a:pos x="1281" y="2357"/>
              </a:cxn>
              <a:cxn ang="0">
                <a:pos x="1079" y="1927"/>
              </a:cxn>
              <a:cxn ang="0">
                <a:pos x="1105" y="1220"/>
              </a:cxn>
              <a:cxn ang="0">
                <a:pos x="1129" y="891"/>
              </a:cxn>
              <a:cxn ang="0">
                <a:pos x="1402" y="11"/>
              </a:cxn>
              <a:cxn ang="0">
                <a:pos x="2192" y="900"/>
              </a:cxn>
              <a:cxn ang="0">
                <a:pos x="2875" y="790"/>
              </a:cxn>
              <a:cxn ang="0">
                <a:pos x="3587" y="1100"/>
              </a:cxn>
              <a:cxn ang="0">
                <a:pos x="3555" y="1684"/>
              </a:cxn>
              <a:cxn ang="0">
                <a:pos x="3718" y="1711"/>
              </a:cxn>
              <a:cxn ang="0">
                <a:pos x="3666" y="2118"/>
              </a:cxn>
              <a:cxn ang="0">
                <a:pos x="3777" y="2805"/>
              </a:cxn>
              <a:cxn ang="0">
                <a:pos x="3831" y="3498"/>
              </a:cxn>
              <a:cxn ang="0">
                <a:pos x="3227" y="4013"/>
              </a:cxn>
              <a:cxn ang="0">
                <a:pos x="3722" y="4592"/>
              </a:cxn>
              <a:cxn ang="0">
                <a:pos x="3207" y="5462"/>
              </a:cxn>
              <a:cxn ang="0">
                <a:pos x="2720" y="5689"/>
              </a:cxn>
              <a:cxn ang="0">
                <a:pos x="2484" y="6356"/>
              </a:cxn>
              <a:cxn ang="0">
                <a:pos x="2481" y="6820"/>
              </a:cxn>
              <a:cxn ang="0">
                <a:pos x="2118" y="7022"/>
              </a:cxn>
              <a:cxn ang="0">
                <a:pos x="1501" y="7392"/>
              </a:cxn>
              <a:cxn ang="0">
                <a:pos x="828" y="7014"/>
              </a:cxn>
              <a:cxn ang="0">
                <a:pos x="228" y="6686"/>
              </a:cxn>
              <a:cxn ang="0">
                <a:pos x="733" y="6943"/>
              </a:cxn>
              <a:cxn ang="0">
                <a:pos x="1226" y="7250"/>
              </a:cxn>
              <a:cxn ang="0">
                <a:pos x="1667" y="7169"/>
              </a:cxn>
              <a:cxn ang="0">
                <a:pos x="2245" y="6860"/>
              </a:cxn>
              <a:cxn ang="0">
                <a:pos x="2421" y="6586"/>
              </a:cxn>
              <a:cxn ang="0">
                <a:pos x="2615" y="5932"/>
              </a:cxn>
              <a:cxn ang="0">
                <a:pos x="2857" y="5516"/>
              </a:cxn>
              <a:cxn ang="0">
                <a:pos x="3503" y="5021"/>
              </a:cxn>
              <a:cxn ang="0">
                <a:pos x="2705" y="4041"/>
              </a:cxn>
              <a:cxn ang="0">
                <a:pos x="3831" y="3608"/>
              </a:cxn>
              <a:cxn ang="0">
                <a:pos x="3713" y="3168"/>
              </a:cxn>
              <a:cxn ang="0">
                <a:pos x="3664" y="2207"/>
              </a:cxn>
              <a:cxn ang="0">
                <a:pos x="3692" y="1725"/>
              </a:cxn>
              <a:cxn ang="0">
                <a:pos x="3609" y="1748"/>
              </a:cxn>
              <a:cxn ang="0">
                <a:pos x="3483" y="1099"/>
              </a:cxn>
              <a:cxn ang="0">
                <a:pos x="2992" y="905"/>
              </a:cxn>
              <a:cxn ang="0">
                <a:pos x="2355" y="905"/>
              </a:cxn>
              <a:cxn ang="0">
                <a:pos x="1550" y="228"/>
              </a:cxn>
              <a:cxn ang="0">
                <a:pos x="1329" y="551"/>
              </a:cxn>
              <a:cxn ang="0">
                <a:pos x="1213" y="1173"/>
              </a:cxn>
              <a:cxn ang="0">
                <a:pos x="1136" y="1903"/>
              </a:cxn>
              <a:cxn ang="0">
                <a:pos x="1232" y="2246"/>
              </a:cxn>
              <a:cxn ang="0">
                <a:pos x="1331" y="2915"/>
              </a:cxn>
              <a:cxn ang="0">
                <a:pos x="1217" y="3318"/>
              </a:cxn>
              <a:cxn ang="0">
                <a:pos x="1011" y="3476"/>
              </a:cxn>
              <a:cxn ang="0">
                <a:pos x="867" y="3731"/>
              </a:cxn>
              <a:cxn ang="0">
                <a:pos x="778" y="4634"/>
              </a:cxn>
              <a:cxn ang="0">
                <a:pos x="725" y="5439"/>
              </a:cxn>
              <a:cxn ang="0">
                <a:pos x="62" y="6568"/>
              </a:cxn>
            </a:cxnLst>
            <a:rect l="0" t="0" r="r" b="b"/>
            <a:pathLst>
              <a:path w="3891" h="7394">
                <a:moveTo>
                  <a:pt x="19" y="6582"/>
                </a:moveTo>
                <a:cubicBezTo>
                  <a:pt x="11" y="6578"/>
                  <a:pt x="6" y="6571"/>
                  <a:pt x="3" y="6563"/>
                </a:cubicBezTo>
                <a:cubicBezTo>
                  <a:pt x="0" y="6555"/>
                  <a:pt x="1" y="6546"/>
                  <a:pt x="5" y="6539"/>
                </a:cubicBezTo>
                <a:lnTo>
                  <a:pt x="222" y="6120"/>
                </a:lnTo>
                <a:lnTo>
                  <a:pt x="362" y="5841"/>
                </a:lnTo>
                <a:cubicBezTo>
                  <a:pt x="363" y="5839"/>
                  <a:pt x="364" y="5837"/>
                  <a:pt x="365" y="5836"/>
                </a:cubicBezTo>
                <a:lnTo>
                  <a:pt x="474" y="5694"/>
                </a:lnTo>
                <a:cubicBezTo>
                  <a:pt x="475" y="5692"/>
                  <a:pt x="477" y="5690"/>
                  <a:pt x="479" y="5688"/>
                </a:cubicBezTo>
                <a:lnTo>
                  <a:pt x="646" y="5550"/>
                </a:lnTo>
                <a:lnTo>
                  <a:pt x="635" y="5569"/>
                </a:lnTo>
                <a:lnTo>
                  <a:pt x="662" y="5427"/>
                </a:lnTo>
                <a:cubicBezTo>
                  <a:pt x="663" y="5423"/>
                  <a:pt x="664" y="5419"/>
                  <a:pt x="667" y="5415"/>
                </a:cubicBezTo>
                <a:lnTo>
                  <a:pt x="830" y="5167"/>
                </a:lnTo>
                <a:lnTo>
                  <a:pt x="825" y="5187"/>
                </a:lnTo>
                <a:lnTo>
                  <a:pt x="797" y="4907"/>
                </a:lnTo>
                <a:lnTo>
                  <a:pt x="801" y="4919"/>
                </a:lnTo>
                <a:lnTo>
                  <a:pt x="693" y="4722"/>
                </a:lnTo>
                <a:cubicBezTo>
                  <a:pt x="688" y="4714"/>
                  <a:pt x="687" y="4705"/>
                  <a:pt x="690" y="4697"/>
                </a:cubicBezTo>
                <a:lnTo>
                  <a:pt x="717" y="4614"/>
                </a:lnTo>
                <a:lnTo>
                  <a:pt x="853" y="4223"/>
                </a:lnTo>
                <a:lnTo>
                  <a:pt x="852" y="4237"/>
                </a:lnTo>
                <a:lnTo>
                  <a:pt x="825" y="4012"/>
                </a:lnTo>
                <a:lnTo>
                  <a:pt x="826" y="4017"/>
                </a:lnTo>
                <a:lnTo>
                  <a:pt x="771" y="3819"/>
                </a:lnTo>
                <a:cubicBezTo>
                  <a:pt x="769" y="3812"/>
                  <a:pt x="770" y="3804"/>
                  <a:pt x="773" y="3797"/>
                </a:cubicBezTo>
                <a:lnTo>
                  <a:pt x="828" y="3686"/>
                </a:lnTo>
                <a:cubicBezTo>
                  <a:pt x="832" y="3679"/>
                  <a:pt x="838" y="3673"/>
                  <a:pt x="846" y="3670"/>
                </a:cubicBezTo>
                <a:lnTo>
                  <a:pt x="928" y="3643"/>
                </a:lnTo>
                <a:lnTo>
                  <a:pt x="906" y="3673"/>
                </a:lnTo>
                <a:lnTo>
                  <a:pt x="906" y="3476"/>
                </a:lnTo>
                <a:cubicBezTo>
                  <a:pt x="906" y="3458"/>
                  <a:pt x="920" y="3444"/>
                  <a:pt x="938" y="3444"/>
                </a:cubicBezTo>
                <a:lnTo>
                  <a:pt x="996" y="3444"/>
                </a:lnTo>
                <a:lnTo>
                  <a:pt x="964" y="3476"/>
                </a:lnTo>
                <a:lnTo>
                  <a:pt x="964" y="3448"/>
                </a:lnTo>
                <a:cubicBezTo>
                  <a:pt x="964" y="3436"/>
                  <a:pt x="971" y="3425"/>
                  <a:pt x="982" y="3419"/>
                </a:cubicBezTo>
                <a:lnTo>
                  <a:pt x="1036" y="3392"/>
                </a:lnTo>
                <a:lnTo>
                  <a:pt x="1022" y="3406"/>
                </a:lnTo>
                <a:lnTo>
                  <a:pt x="1049" y="3351"/>
                </a:lnTo>
                <a:cubicBezTo>
                  <a:pt x="1051" y="3348"/>
                  <a:pt x="1053" y="3345"/>
                  <a:pt x="1055" y="3343"/>
                </a:cubicBezTo>
                <a:lnTo>
                  <a:pt x="1109" y="3287"/>
                </a:lnTo>
                <a:cubicBezTo>
                  <a:pt x="1115" y="3281"/>
                  <a:pt x="1124" y="3278"/>
                  <a:pt x="1132" y="3278"/>
                </a:cubicBezTo>
                <a:lnTo>
                  <a:pt x="1186" y="3278"/>
                </a:lnTo>
                <a:lnTo>
                  <a:pt x="1156" y="3301"/>
                </a:lnTo>
                <a:lnTo>
                  <a:pt x="1210" y="3104"/>
                </a:lnTo>
                <a:cubicBezTo>
                  <a:pt x="1212" y="3095"/>
                  <a:pt x="1219" y="3088"/>
                  <a:pt x="1227" y="3084"/>
                </a:cubicBezTo>
                <a:lnTo>
                  <a:pt x="1339" y="3028"/>
                </a:lnTo>
                <a:lnTo>
                  <a:pt x="1327" y="3075"/>
                </a:lnTo>
                <a:lnTo>
                  <a:pt x="1272" y="2992"/>
                </a:lnTo>
                <a:cubicBezTo>
                  <a:pt x="1269" y="2987"/>
                  <a:pt x="1267" y="2981"/>
                  <a:pt x="1267" y="2974"/>
                </a:cubicBezTo>
                <a:lnTo>
                  <a:pt x="1267" y="2915"/>
                </a:lnTo>
                <a:lnTo>
                  <a:pt x="1236" y="2416"/>
                </a:lnTo>
                <a:cubicBezTo>
                  <a:pt x="1235" y="2407"/>
                  <a:pt x="1239" y="2397"/>
                  <a:pt x="1246" y="2391"/>
                </a:cubicBezTo>
                <a:lnTo>
                  <a:pt x="1304" y="2336"/>
                </a:lnTo>
                <a:lnTo>
                  <a:pt x="1303" y="2381"/>
                </a:lnTo>
                <a:lnTo>
                  <a:pt x="1276" y="2354"/>
                </a:lnTo>
                <a:lnTo>
                  <a:pt x="1281" y="2357"/>
                </a:lnTo>
                <a:lnTo>
                  <a:pt x="1195" y="2298"/>
                </a:lnTo>
                <a:cubicBezTo>
                  <a:pt x="1187" y="2292"/>
                  <a:pt x="1182" y="2282"/>
                  <a:pt x="1182" y="2272"/>
                </a:cubicBezTo>
                <a:lnTo>
                  <a:pt x="1182" y="2189"/>
                </a:lnTo>
                <a:lnTo>
                  <a:pt x="1182" y="2134"/>
                </a:lnTo>
                <a:lnTo>
                  <a:pt x="1183" y="2141"/>
                </a:lnTo>
                <a:lnTo>
                  <a:pt x="1155" y="2031"/>
                </a:lnTo>
                <a:lnTo>
                  <a:pt x="1160" y="2042"/>
                </a:lnTo>
                <a:lnTo>
                  <a:pt x="1079" y="1927"/>
                </a:lnTo>
                <a:cubicBezTo>
                  <a:pt x="1076" y="1924"/>
                  <a:pt x="1074" y="1919"/>
                  <a:pt x="1073" y="1914"/>
                </a:cubicBezTo>
                <a:lnTo>
                  <a:pt x="1019" y="1607"/>
                </a:lnTo>
                <a:lnTo>
                  <a:pt x="992" y="1268"/>
                </a:lnTo>
                <a:cubicBezTo>
                  <a:pt x="991" y="1262"/>
                  <a:pt x="992" y="1257"/>
                  <a:pt x="995" y="1252"/>
                </a:cubicBezTo>
                <a:lnTo>
                  <a:pt x="1022" y="1196"/>
                </a:lnTo>
                <a:cubicBezTo>
                  <a:pt x="1029" y="1182"/>
                  <a:pt x="1046" y="1175"/>
                  <a:pt x="1061" y="1180"/>
                </a:cubicBezTo>
                <a:lnTo>
                  <a:pt x="1142" y="1208"/>
                </a:lnTo>
                <a:lnTo>
                  <a:pt x="1105" y="1220"/>
                </a:lnTo>
                <a:lnTo>
                  <a:pt x="1160" y="1138"/>
                </a:lnTo>
                <a:lnTo>
                  <a:pt x="1155" y="1161"/>
                </a:lnTo>
                <a:lnTo>
                  <a:pt x="1128" y="1023"/>
                </a:lnTo>
                <a:cubicBezTo>
                  <a:pt x="1126" y="1013"/>
                  <a:pt x="1129" y="1003"/>
                  <a:pt x="1136" y="995"/>
                </a:cubicBezTo>
                <a:lnTo>
                  <a:pt x="1190" y="936"/>
                </a:lnTo>
                <a:lnTo>
                  <a:pt x="1191" y="980"/>
                </a:lnTo>
                <a:lnTo>
                  <a:pt x="1137" y="925"/>
                </a:lnTo>
                <a:cubicBezTo>
                  <a:pt x="1128" y="916"/>
                  <a:pt x="1125" y="903"/>
                  <a:pt x="1129" y="891"/>
                </a:cubicBezTo>
                <a:lnTo>
                  <a:pt x="1269" y="528"/>
                </a:lnTo>
                <a:lnTo>
                  <a:pt x="1267" y="540"/>
                </a:lnTo>
                <a:lnTo>
                  <a:pt x="1267" y="204"/>
                </a:lnTo>
                <a:lnTo>
                  <a:pt x="1269" y="215"/>
                </a:lnTo>
                <a:lnTo>
                  <a:pt x="1238" y="133"/>
                </a:lnTo>
                <a:cubicBezTo>
                  <a:pt x="1233" y="119"/>
                  <a:pt x="1237" y="105"/>
                  <a:pt x="1248" y="96"/>
                </a:cubicBezTo>
                <a:lnTo>
                  <a:pt x="1361" y="9"/>
                </a:lnTo>
                <a:cubicBezTo>
                  <a:pt x="1373" y="0"/>
                  <a:pt x="1390" y="0"/>
                  <a:pt x="1402" y="11"/>
                </a:cubicBezTo>
                <a:lnTo>
                  <a:pt x="1592" y="180"/>
                </a:lnTo>
                <a:cubicBezTo>
                  <a:pt x="1596" y="184"/>
                  <a:pt x="1599" y="189"/>
                  <a:pt x="1601" y="194"/>
                </a:cubicBezTo>
                <a:lnTo>
                  <a:pt x="1628" y="277"/>
                </a:lnTo>
                <a:lnTo>
                  <a:pt x="1623" y="267"/>
                </a:lnTo>
                <a:lnTo>
                  <a:pt x="1844" y="547"/>
                </a:lnTo>
                <a:lnTo>
                  <a:pt x="1841" y="544"/>
                </a:lnTo>
                <a:lnTo>
                  <a:pt x="2226" y="907"/>
                </a:lnTo>
                <a:lnTo>
                  <a:pt x="2192" y="900"/>
                </a:lnTo>
                <a:lnTo>
                  <a:pt x="2332" y="845"/>
                </a:lnTo>
                <a:lnTo>
                  <a:pt x="2317" y="856"/>
                </a:lnTo>
                <a:lnTo>
                  <a:pt x="2481" y="631"/>
                </a:lnTo>
                <a:cubicBezTo>
                  <a:pt x="2489" y="619"/>
                  <a:pt x="2505" y="615"/>
                  <a:pt x="2518" y="620"/>
                </a:cubicBezTo>
                <a:lnTo>
                  <a:pt x="2739" y="707"/>
                </a:lnTo>
                <a:cubicBezTo>
                  <a:pt x="2741" y="708"/>
                  <a:pt x="2743" y="709"/>
                  <a:pt x="2744" y="710"/>
                </a:cubicBezTo>
                <a:lnTo>
                  <a:pt x="2880" y="792"/>
                </a:lnTo>
                <a:lnTo>
                  <a:pt x="2875" y="790"/>
                </a:lnTo>
                <a:lnTo>
                  <a:pt x="3015" y="845"/>
                </a:lnTo>
                <a:lnTo>
                  <a:pt x="3010" y="844"/>
                </a:lnTo>
                <a:lnTo>
                  <a:pt x="3146" y="871"/>
                </a:lnTo>
                <a:cubicBezTo>
                  <a:pt x="3148" y="872"/>
                  <a:pt x="3151" y="873"/>
                  <a:pt x="3153" y="874"/>
                </a:cubicBezTo>
                <a:lnTo>
                  <a:pt x="3320" y="957"/>
                </a:lnTo>
                <a:lnTo>
                  <a:pt x="3510" y="1043"/>
                </a:lnTo>
                <a:lnTo>
                  <a:pt x="3568" y="1071"/>
                </a:lnTo>
                <a:cubicBezTo>
                  <a:pt x="3580" y="1076"/>
                  <a:pt x="3587" y="1088"/>
                  <a:pt x="3587" y="1100"/>
                </a:cubicBezTo>
                <a:cubicBezTo>
                  <a:pt x="3587" y="1112"/>
                  <a:pt x="3580" y="1124"/>
                  <a:pt x="3568" y="1129"/>
                </a:cubicBezTo>
                <a:lnTo>
                  <a:pt x="3510" y="1156"/>
                </a:lnTo>
                <a:lnTo>
                  <a:pt x="3528" y="1128"/>
                </a:lnTo>
                <a:lnTo>
                  <a:pt x="3528" y="1293"/>
                </a:lnTo>
                <a:lnTo>
                  <a:pt x="3528" y="1380"/>
                </a:lnTo>
                <a:lnTo>
                  <a:pt x="3528" y="1375"/>
                </a:lnTo>
                <a:lnTo>
                  <a:pt x="3586" y="1710"/>
                </a:lnTo>
                <a:lnTo>
                  <a:pt x="3555" y="1684"/>
                </a:lnTo>
                <a:lnTo>
                  <a:pt x="3582" y="1684"/>
                </a:lnTo>
                <a:lnTo>
                  <a:pt x="3609" y="1684"/>
                </a:lnTo>
                <a:cubicBezTo>
                  <a:pt x="3621" y="1684"/>
                  <a:pt x="3632" y="1690"/>
                  <a:pt x="3638" y="1701"/>
                </a:cubicBezTo>
                <a:lnTo>
                  <a:pt x="3665" y="1757"/>
                </a:lnTo>
                <a:lnTo>
                  <a:pt x="3622" y="1742"/>
                </a:lnTo>
                <a:lnTo>
                  <a:pt x="3676" y="1715"/>
                </a:lnTo>
                <a:cubicBezTo>
                  <a:pt x="3681" y="1712"/>
                  <a:pt x="3685" y="1711"/>
                  <a:pt x="3691" y="1711"/>
                </a:cubicBezTo>
                <a:lnTo>
                  <a:pt x="3718" y="1711"/>
                </a:lnTo>
                <a:cubicBezTo>
                  <a:pt x="3730" y="1711"/>
                  <a:pt x="3741" y="1718"/>
                  <a:pt x="3746" y="1728"/>
                </a:cubicBezTo>
                <a:cubicBezTo>
                  <a:pt x="3752" y="1739"/>
                  <a:pt x="3751" y="1752"/>
                  <a:pt x="3744" y="1762"/>
                </a:cubicBezTo>
                <a:lnTo>
                  <a:pt x="3608" y="1955"/>
                </a:lnTo>
                <a:lnTo>
                  <a:pt x="3591" y="1906"/>
                </a:lnTo>
                <a:lnTo>
                  <a:pt x="3699" y="1937"/>
                </a:lnTo>
                <a:cubicBezTo>
                  <a:pt x="3708" y="1940"/>
                  <a:pt x="3715" y="1946"/>
                  <a:pt x="3719" y="1954"/>
                </a:cubicBezTo>
                <a:cubicBezTo>
                  <a:pt x="3723" y="1962"/>
                  <a:pt x="3724" y="1971"/>
                  <a:pt x="3720" y="1980"/>
                </a:cubicBezTo>
                <a:lnTo>
                  <a:pt x="3666" y="2118"/>
                </a:lnTo>
                <a:lnTo>
                  <a:pt x="3663" y="2089"/>
                </a:lnTo>
                <a:lnTo>
                  <a:pt x="3717" y="2172"/>
                </a:lnTo>
                <a:cubicBezTo>
                  <a:pt x="3721" y="2177"/>
                  <a:pt x="3723" y="2183"/>
                  <a:pt x="3723" y="2189"/>
                </a:cubicBezTo>
                <a:lnTo>
                  <a:pt x="3723" y="2524"/>
                </a:lnTo>
                <a:lnTo>
                  <a:pt x="3718" y="2508"/>
                </a:lnTo>
                <a:lnTo>
                  <a:pt x="3772" y="2594"/>
                </a:lnTo>
                <a:cubicBezTo>
                  <a:pt x="3775" y="2599"/>
                  <a:pt x="3777" y="2605"/>
                  <a:pt x="3777" y="2611"/>
                </a:cubicBezTo>
                <a:lnTo>
                  <a:pt x="3777" y="2805"/>
                </a:lnTo>
                <a:lnTo>
                  <a:pt x="3777" y="3030"/>
                </a:lnTo>
                <a:lnTo>
                  <a:pt x="3777" y="3168"/>
                </a:lnTo>
                <a:lnTo>
                  <a:pt x="3775" y="3156"/>
                </a:lnTo>
                <a:lnTo>
                  <a:pt x="3829" y="3298"/>
                </a:lnTo>
                <a:cubicBezTo>
                  <a:pt x="3834" y="3310"/>
                  <a:pt x="3831" y="3323"/>
                  <a:pt x="3822" y="3332"/>
                </a:cubicBezTo>
                <a:lnTo>
                  <a:pt x="3795" y="3360"/>
                </a:lnTo>
                <a:lnTo>
                  <a:pt x="3804" y="3332"/>
                </a:lnTo>
                <a:lnTo>
                  <a:pt x="3831" y="3498"/>
                </a:lnTo>
                <a:lnTo>
                  <a:pt x="3826" y="3485"/>
                </a:lnTo>
                <a:lnTo>
                  <a:pt x="3884" y="3572"/>
                </a:lnTo>
                <a:cubicBezTo>
                  <a:pt x="3889" y="3580"/>
                  <a:pt x="3891" y="3590"/>
                  <a:pt x="3888" y="3600"/>
                </a:cubicBezTo>
                <a:cubicBezTo>
                  <a:pt x="3885" y="3609"/>
                  <a:pt x="3878" y="3616"/>
                  <a:pt x="3869" y="3620"/>
                </a:cubicBezTo>
                <a:lnTo>
                  <a:pt x="3426" y="3786"/>
                </a:lnTo>
                <a:lnTo>
                  <a:pt x="3439" y="3776"/>
                </a:lnTo>
                <a:lnTo>
                  <a:pt x="3249" y="4001"/>
                </a:lnTo>
                <a:cubicBezTo>
                  <a:pt x="3243" y="4008"/>
                  <a:pt x="3235" y="4012"/>
                  <a:pt x="3227" y="4013"/>
                </a:cubicBezTo>
                <a:lnTo>
                  <a:pt x="2784" y="4040"/>
                </a:lnTo>
                <a:lnTo>
                  <a:pt x="2805" y="4031"/>
                </a:lnTo>
                <a:lnTo>
                  <a:pt x="2751" y="4086"/>
                </a:lnTo>
                <a:lnTo>
                  <a:pt x="2756" y="4048"/>
                </a:lnTo>
                <a:lnTo>
                  <a:pt x="2864" y="4245"/>
                </a:lnTo>
                <a:lnTo>
                  <a:pt x="2848" y="4231"/>
                </a:lnTo>
                <a:lnTo>
                  <a:pt x="3702" y="4566"/>
                </a:lnTo>
                <a:cubicBezTo>
                  <a:pt x="3713" y="4571"/>
                  <a:pt x="3721" y="4581"/>
                  <a:pt x="3722" y="4592"/>
                </a:cubicBezTo>
                <a:lnTo>
                  <a:pt x="3749" y="4813"/>
                </a:lnTo>
                <a:cubicBezTo>
                  <a:pt x="3751" y="4822"/>
                  <a:pt x="3748" y="4831"/>
                  <a:pt x="3742" y="4838"/>
                </a:cubicBezTo>
                <a:lnTo>
                  <a:pt x="3552" y="5063"/>
                </a:lnTo>
                <a:cubicBezTo>
                  <a:pt x="3549" y="5067"/>
                  <a:pt x="3545" y="5070"/>
                  <a:pt x="3540" y="5072"/>
                </a:cubicBezTo>
                <a:lnTo>
                  <a:pt x="3346" y="5154"/>
                </a:lnTo>
                <a:lnTo>
                  <a:pt x="3363" y="5138"/>
                </a:lnTo>
                <a:lnTo>
                  <a:pt x="3223" y="5446"/>
                </a:lnTo>
                <a:cubicBezTo>
                  <a:pt x="3220" y="5453"/>
                  <a:pt x="3214" y="5459"/>
                  <a:pt x="3207" y="5462"/>
                </a:cubicBezTo>
                <a:lnTo>
                  <a:pt x="3017" y="5549"/>
                </a:lnTo>
                <a:cubicBezTo>
                  <a:pt x="3014" y="5550"/>
                  <a:pt x="3012" y="5551"/>
                  <a:pt x="3010" y="5551"/>
                </a:cubicBezTo>
                <a:lnTo>
                  <a:pt x="2870" y="5579"/>
                </a:lnTo>
                <a:lnTo>
                  <a:pt x="2895" y="5553"/>
                </a:lnTo>
                <a:lnTo>
                  <a:pt x="2868" y="5692"/>
                </a:lnTo>
                <a:cubicBezTo>
                  <a:pt x="2866" y="5700"/>
                  <a:pt x="2861" y="5708"/>
                  <a:pt x="2854" y="5712"/>
                </a:cubicBezTo>
                <a:cubicBezTo>
                  <a:pt x="2846" y="5717"/>
                  <a:pt x="2837" y="5719"/>
                  <a:pt x="2829" y="5716"/>
                </a:cubicBezTo>
                <a:lnTo>
                  <a:pt x="2720" y="5689"/>
                </a:lnTo>
                <a:lnTo>
                  <a:pt x="2758" y="5669"/>
                </a:lnTo>
                <a:lnTo>
                  <a:pt x="2703" y="5808"/>
                </a:lnTo>
                <a:lnTo>
                  <a:pt x="2705" y="5802"/>
                </a:lnTo>
                <a:lnTo>
                  <a:pt x="2678" y="5944"/>
                </a:lnTo>
                <a:cubicBezTo>
                  <a:pt x="2677" y="5947"/>
                  <a:pt x="2676" y="5950"/>
                  <a:pt x="2674" y="5953"/>
                </a:cubicBezTo>
                <a:lnTo>
                  <a:pt x="2480" y="6316"/>
                </a:lnTo>
                <a:lnTo>
                  <a:pt x="2484" y="6301"/>
                </a:lnTo>
                <a:lnTo>
                  <a:pt x="2484" y="6356"/>
                </a:lnTo>
                <a:cubicBezTo>
                  <a:pt x="2484" y="6361"/>
                  <a:pt x="2483" y="6366"/>
                  <a:pt x="2481" y="6370"/>
                </a:cubicBezTo>
                <a:lnTo>
                  <a:pt x="2454" y="6426"/>
                </a:lnTo>
                <a:lnTo>
                  <a:pt x="2457" y="6406"/>
                </a:lnTo>
                <a:lnTo>
                  <a:pt x="2484" y="6576"/>
                </a:lnTo>
                <a:cubicBezTo>
                  <a:pt x="2484" y="6579"/>
                  <a:pt x="2484" y="6582"/>
                  <a:pt x="2484" y="6585"/>
                </a:cubicBezTo>
                <a:lnTo>
                  <a:pt x="2457" y="6783"/>
                </a:lnTo>
                <a:lnTo>
                  <a:pt x="2454" y="6764"/>
                </a:lnTo>
                <a:lnTo>
                  <a:pt x="2481" y="6820"/>
                </a:lnTo>
                <a:cubicBezTo>
                  <a:pt x="2489" y="6835"/>
                  <a:pt x="2482" y="6854"/>
                  <a:pt x="2467" y="6862"/>
                </a:cubicBezTo>
                <a:lnTo>
                  <a:pt x="2304" y="6945"/>
                </a:lnTo>
                <a:cubicBezTo>
                  <a:pt x="2295" y="6950"/>
                  <a:pt x="2284" y="6950"/>
                  <a:pt x="2275" y="6945"/>
                </a:cubicBezTo>
                <a:lnTo>
                  <a:pt x="2217" y="6918"/>
                </a:lnTo>
                <a:lnTo>
                  <a:pt x="2249" y="6915"/>
                </a:lnTo>
                <a:lnTo>
                  <a:pt x="2167" y="6971"/>
                </a:lnTo>
                <a:lnTo>
                  <a:pt x="2172" y="6967"/>
                </a:lnTo>
                <a:lnTo>
                  <a:pt x="2118" y="7022"/>
                </a:lnTo>
                <a:cubicBezTo>
                  <a:pt x="2113" y="7026"/>
                  <a:pt x="2108" y="7030"/>
                  <a:pt x="2101" y="7031"/>
                </a:cubicBezTo>
                <a:lnTo>
                  <a:pt x="1965" y="7058"/>
                </a:lnTo>
                <a:lnTo>
                  <a:pt x="1976" y="7054"/>
                </a:lnTo>
                <a:lnTo>
                  <a:pt x="1700" y="7224"/>
                </a:lnTo>
                <a:lnTo>
                  <a:pt x="1712" y="7211"/>
                </a:lnTo>
                <a:lnTo>
                  <a:pt x="1658" y="7321"/>
                </a:lnTo>
                <a:cubicBezTo>
                  <a:pt x="1654" y="7328"/>
                  <a:pt x="1648" y="7334"/>
                  <a:pt x="1641" y="7337"/>
                </a:cubicBezTo>
                <a:lnTo>
                  <a:pt x="1501" y="7392"/>
                </a:lnTo>
                <a:cubicBezTo>
                  <a:pt x="1497" y="7394"/>
                  <a:pt x="1493" y="7394"/>
                  <a:pt x="1489" y="7394"/>
                </a:cubicBezTo>
                <a:lnTo>
                  <a:pt x="1408" y="7394"/>
                </a:lnTo>
                <a:cubicBezTo>
                  <a:pt x="1403" y="7394"/>
                  <a:pt x="1399" y="7394"/>
                  <a:pt x="1395" y="7392"/>
                </a:cubicBezTo>
                <a:lnTo>
                  <a:pt x="1201" y="7309"/>
                </a:lnTo>
                <a:cubicBezTo>
                  <a:pt x="1199" y="7308"/>
                  <a:pt x="1197" y="7307"/>
                  <a:pt x="1196" y="7306"/>
                </a:cubicBezTo>
                <a:lnTo>
                  <a:pt x="866" y="7081"/>
                </a:lnTo>
                <a:cubicBezTo>
                  <a:pt x="861" y="7078"/>
                  <a:pt x="857" y="7074"/>
                  <a:pt x="855" y="7069"/>
                </a:cubicBezTo>
                <a:lnTo>
                  <a:pt x="828" y="7014"/>
                </a:lnTo>
                <a:lnTo>
                  <a:pt x="834" y="7022"/>
                </a:lnTo>
                <a:lnTo>
                  <a:pt x="779" y="6967"/>
                </a:lnTo>
                <a:lnTo>
                  <a:pt x="817" y="6973"/>
                </a:lnTo>
                <a:lnTo>
                  <a:pt x="762" y="7000"/>
                </a:lnTo>
                <a:cubicBezTo>
                  <a:pt x="754" y="7005"/>
                  <a:pt x="744" y="7005"/>
                  <a:pt x="735" y="7001"/>
                </a:cubicBezTo>
                <a:lnTo>
                  <a:pt x="405" y="6863"/>
                </a:lnTo>
                <a:cubicBezTo>
                  <a:pt x="402" y="6862"/>
                  <a:pt x="398" y="6859"/>
                  <a:pt x="395" y="6856"/>
                </a:cubicBezTo>
                <a:lnTo>
                  <a:pt x="228" y="6686"/>
                </a:lnTo>
                <a:lnTo>
                  <a:pt x="236" y="6693"/>
                </a:lnTo>
                <a:lnTo>
                  <a:pt x="19" y="6582"/>
                </a:lnTo>
                <a:close/>
                <a:moveTo>
                  <a:pt x="265" y="6635"/>
                </a:moveTo>
                <a:cubicBezTo>
                  <a:pt x="268" y="6637"/>
                  <a:pt x="271" y="6639"/>
                  <a:pt x="274" y="6642"/>
                </a:cubicBezTo>
                <a:lnTo>
                  <a:pt x="441" y="6811"/>
                </a:lnTo>
                <a:lnTo>
                  <a:pt x="430" y="6804"/>
                </a:lnTo>
                <a:lnTo>
                  <a:pt x="760" y="6942"/>
                </a:lnTo>
                <a:lnTo>
                  <a:pt x="733" y="6943"/>
                </a:lnTo>
                <a:lnTo>
                  <a:pt x="788" y="6916"/>
                </a:lnTo>
                <a:cubicBezTo>
                  <a:pt x="800" y="6909"/>
                  <a:pt x="815" y="6912"/>
                  <a:pt x="825" y="6922"/>
                </a:cubicBezTo>
                <a:lnTo>
                  <a:pt x="879" y="6977"/>
                </a:lnTo>
                <a:cubicBezTo>
                  <a:pt x="882" y="6979"/>
                  <a:pt x="884" y="6982"/>
                  <a:pt x="885" y="6985"/>
                </a:cubicBezTo>
                <a:lnTo>
                  <a:pt x="912" y="7041"/>
                </a:lnTo>
                <a:lnTo>
                  <a:pt x="902" y="7028"/>
                </a:lnTo>
                <a:lnTo>
                  <a:pt x="1232" y="7253"/>
                </a:lnTo>
                <a:lnTo>
                  <a:pt x="1226" y="7250"/>
                </a:lnTo>
                <a:lnTo>
                  <a:pt x="1420" y="7333"/>
                </a:lnTo>
                <a:lnTo>
                  <a:pt x="1408" y="7330"/>
                </a:lnTo>
                <a:lnTo>
                  <a:pt x="1489" y="7330"/>
                </a:lnTo>
                <a:lnTo>
                  <a:pt x="1478" y="7333"/>
                </a:lnTo>
                <a:lnTo>
                  <a:pt x="1617" y="7277"/>
                </a:lnTo>
                <a:lnTo>
                  <a:pt x="1600" y="7293"/>
                </a:lnTo>
                <a:lnTo>
                  <a:pt x="1655" y="7183"/>
                </a:lnTo>
                <a:cubicBezTo>
                  <a:pt x="1657" y="7177"/>
                  <a:pt x="1662" y="7173"/>
                  <a:pt x="1667" y="7169"/>
                </a:cubicBezTo>
                <a:lnTo>
                  <a:pt x="1942" y="7000"/>
                </a:lnTo>
                <a:cubicBezTo>
                  <a:pt x="1945" y="6998"/>
                  <a:pt x="1949" y="6996"/>
                  <a:pt x="1953" y="6996"/>
                </a:cubicBezTo>
                <a:lnTo>
                  <a:pt x="2089" y="6968"/>
                </a:lnTo>
                <a:lnTo>
                  <a:pt x="2072" y="6977"/>
                </a:lnTo>
                <a:lnTo>
                  <a:pt x="2126" y="6922"/>
                </a:lnTo>
                <a:cubicBezTo>
                  <a:pt x="2128" y="6920"/>
                  <a:pt x="2130" y="6919"/>
                  <a:pt x="2131" y="6918"/>
                </a:cubicBezTo>
                <a:lnTo>
                  <a:pt x="2213" y="6862"/>
                </a:lnTo>
                <a:cubicBezTo>
                  <a:pt x="2222" y="6856"/>
                  <a:pt x="2234" y="6855"/>
                  <a:pt x="2245" y="6860"/>
                </a:cubicBezTo>
                <a:lnTo>
                  <a:pt x="2303" y="6888"/>
                </a:lnTo>
                <a:lnTo>
                  <a:pt x="2275" y="6888"/>
                </a:lnTo>
                <a:lnTo>
                  <a:pt x="2438" y="6805"/>
                </a:lnTo>
                <a:lnTo>
                  <a:pt x="2423" y="6848"/>
                </a:lnTo>
                <a:lnTo>
                  <a:pt x="2396" y="6793"/>
                </a:lnTo>
                <a:cubicBezTo>
                  <a:pt x="2393" y="6787"/>
                  <a:pt x="2392" y="6780"/>
                  <a:pt x="2393" y="6774"/>
                </a:cubicBezTo>
                <a:lnTo>
                  <a:pt x="2420" y="6577"/>
                </a:lnTo>
                <a:lnTo>
                  <a:pt x="2421" y="6586"/>
                </a:lnTo>
                <a:lnTo>
                  <a:pt x="2393" y="6417"/>
                </a:lnTo>
                <a:cubicBezTo>
                  <a:pt x="2392" y="6410"/>
                  <a:pt x="2393" y="6403"/>
                  <a:pt x="2396" y="6397"/>
                </a:cubicBezTo>
                <a:lnTo>
                  <a:pt x="2423" y="6342"/>
                </a:lnTo>
                <a:lnTo>
                  <a:pt x="2420" y="6356"/>
                </a:lnTo>
                <a:lnTo>
                  <a:pt x="2420" y="6301"/>
                </a:lnTo>
                <a:cubicBezTo>
                  <a:pt x="2420" y="6296"/>
                  <a:pt x="2421" y="6291"/>
                  <a:pt x="2424" y="6286"/>
                </a:cubicBezTo>
                <a:lnTo>
                  <a:pt x="2618" y="5923"/>
                </a:lnTo>
                <a:lnTo>
                  <a:pt x="2615" y="5932"/>
                </a:lnTo>
                <a:lnTo>
                  <a:pt x="2642" y="5790"/>
                </a:lnTo>
                <a:cubicBezTo>
                  <a:pt x="2642" y="5788"/>
                  <a:pt x="2643" y="5786"/>
                  <a:pt x="2644" y="5784"/>
                </a:cubicBezTo>
                <a:lnTo>
                  <a:pt x="2698" y="5646"/>
                </a:lnTo>
                <a:cubicBezTo>
                  <a:pt x="2704" y="5631"/>
                  <a:pt x="2720" y="5623"/>
                  <a:pt x="2736" y="5627"/>
                </a:cubicBezTo>
                <a:lnTo>
                  <a:pt x="2844" y="5654"/>
                </a:lnTo>
                <a:lnTo>
                  <a:pt x="2805" y="5679"/>
                </a:lnTo>
                <a:lnTo>
                  <a:pt x="2832" y="5541"/>
                </a:lnTo>
                <a:cubicBezTo>
                  <a:pt x="2835" y="5528"/>
                  <a:pt x="2845" y="5518"/>
                  <a:pt x="2857" y="5516"/>
                </a:cubicBezTo>
                <a:lnTo>
                  <a:pt x="2997" y="5488"/>
                </a:lnTo>
                <a:lnTo>
                  <a:pt x="2990" y="5491"/>
                </a:lnTo>
                <a:lnTo>
                  <a:pt x="3180" y="5404"/>
                </a:lnTo>
                <a:lnTo>
                  <a:pt x="3164" y="5420"/>
                </a:lnTo>
                <a:lnTo>
                  <a:pt x="3304" y="5112"/>
                </a:lnTo>
                <a:cubicBezTo>
                  <a:pt x="3308" y="5104"/>
                  <a:pt x="3313" y="5099"/>
                  <a:pt x="3321" y="5096"/>
                </a:cubicBezTo>
                <a:lnTo>
                  <a:pt x="3515" y="5013"/>
                </a:lnTo>
                <a:lnTo>
                  <a:pt x="3503" y="5021"/>
                </a:lnTo>
                <a:lnTo>
                  <a:pt x="3693" y="4797"/>
                </a:lnTo>
                <a:lnTo>
                  <a:pt x="3686" y="4821"/>
                </a:lnTo>
                <a:lnTo>
                  <a:pt x="3659" y="4600"/>
                </a:lnTo>
                <a:lnTo>
                  <a:pt x="3679" y="4626"/>
                </a:lnTo>
                <a:lnTo>
                  <a:pt x="2825" y="4291"/>
                </a:lnTo>
                <a:cubicBezTo>
                  <a:pt x="2818" y="4288"/>
                  <a:pt x="2812" y="4283"/>
                  <a:pt x="2808" y="4276"/>
                </a:cubicBezTo>
                <a:lnTo>
                  <a:pt x="2700" y="4079"/>
                </a:lnTo>
                <a:cubicBezTo>
                  <a:pt x="2693" y="4067"/>
                  <a:pt x="2695" y="4051"/>
                  <a:pt x="2705" y="4041"/>
                </a:cubicBezTo>
                <a:lnTo>
                  <a:pt x="2759" y="3986"/>
                </a:lnTo>
                <a:cubicBezTo>
                  <a:pt x="2765" y="3980"/>
                  <a:pt x="2772" y="3977"/>
                  <a:pt x="2780" y="3976"/>
                </a:cubicBezTo>
                <a:lnTo>
                  <a:pt x="3223" y="3949"/>
                </a:lnTo>
                <a:lnTo>
                  <a:pt x="3200" y="3960"/>
                </a:lnTo>
                <a:lnTo>
                  <a:pt x="3390" y="3735"/>
                </a:lnTo>
                <a:cubicBezTo>
                  <a:pt x="3394" y="3731"/>
                  <a:pt x="3399" y="3728"/>
                  <a:pt x="3404" y="3726"/>
                </a:cubicBezTo>
                <a:lnTo>
                  <a:pt x="3846" y="3560"/>
                </a:lnTo>
                <a:lnTo>
                  <a:pt x="3831" y="3608"/>
                </a:lnTo>
                <a:lnTo>
                  <a:pt x="3773" y="3521"/>
                </a:lnTo>
                <a:cubicBezTo>
                  <a:pt x="3770" y="3517"/>
                  <a:pt x="3768" y="3513"/>
                  <a:pt x="3768" y="3508"/>
                </a:cubicBezTo>
                <a:lnTo>
                  <a:pt x="3740" y="3343"/>
                </a:lnTo>
                <a:cubicBezTo>
                  <a:pt x="3739" y="3332"/>
                  <a:pt x="3742" y="3322"/>
                  <a:pt x="3749" y="3315"/>
                </a:cubicBezTo>
                <a:lnTo>
                  <a:pt x="3776" y="3287"/>
                </a:lnTo>
                <a:lnTo>
                  <a:pt x="3769" y="3321"/>
                </a:lnTo>
                <a:lnTo>
                  <a:pt x="3715" y="3179"/>
                </a:lnTo>
                <a:cubicBezTo>
                  <a:pt x="3714" y="3175"/>
                  <a:pt x="3713" y="3172"/>
                  <a:pt x="3713" y="3168"/>
                </a:cubicBezTo>
                <a:lnTo>
                  <a:pt x="3713" y="3030"/>
                </a:lnTo>
                <a:lnTo>
                  <a:pt x="3713" y="2805"/>
                </a:lnTo>
                <a:lnTo>
                  <a:pt x="3713" y="2611"/>
                </a:lnTo>
                <a:lnTo>
                  <a:pt x="3718" y="2628"/>
                </a:lnTo>
                <a:lnTo>
                  <a:pt x="3663" y="2541"/>
                </a:lnTo>
                <a:cubicBezTo>
                  <a:pt x="3660" y="2536"/>
                  <a:pt x="3659" y="2530"/>
                  <a:pt x="3659" y="2524"/>
                </a:cubicBezTo>
                <a:lnTo>
                  <a:pt x="3659" y="2189"/>
                </a:lnTo>
                <a:lnTo>
                  <a:pt x="3664" y="2207"/>
                </a:lnTo>
                <a:lnTo>
                  <a:pt x="3609" y="2124"/>
                </a:lnTo>
                <a:cubicBezTo>
                  <a:pt x="3604" y="2115"/>
                  <a:pt x="3603" y="2104"/>
                  <a:pt x="3606" y="2094"/>
                </a:cubicBezTo>
                <a:lnTo>
                  <a:pt x="3661" y="1956"/>
                </a:lnTo>
                <a:lnTo>
                  <a:pt x="3682" y="1999"/>
                </a:lnTo>
                <a:lnTo>
                  <a:pt x="3573" y="1967"/>
                </a:lnTo>
                <a:cubicBezTo>
                  <a:pt x="3563" y="1964"/>
                  <a:pt x="3555" y="1957"/>
                  <a:pt x="3552" y="1947"/>
                </a:cubicBezTo>
                <a:cubicBezTo>
                  <a:pt x="3548" y="1937"/>
                  <a:pt x="3550" y="1927"/>
                  <a:pt x="3556" y="1918"/>
                </a:cubicBezTo>
                <a:lnTo>
                  <a:pt x="3692" y="1725"/>
                </a:lnTo>
                <a:lnTo>
                  <a:pt x="3718" y="1775"/>
                </a:lnTo>
                <a:lnTo>
                  <a:pt x="3691" y="1775"/>
                </a:lnTo>
                <a:lnTo>
                  <a:pt x="3705" y="1772"/>
                </a:lnTo>
                <a:lnTo>
                  <a:pt x="3651" y="1799"/>
                </a:lnTo>
                <a:cubicBezTo>
                  <a:pt x="3643" y="1803"/>
                  <a:pt x="3634" y="1804"/>
                  <a:pt x="3626" y="1801"/>
                </a:cubicBezTo>
                <a:cubicBezTo>
                  <a:pt x="3618" y="1798"/>
                  <a:pt x="3611" y="1793"/>
                  <a:pt x="3607" y="1785"/>
                </a:cubicBezTo>
                <a:lnTo>
                  <a:pt x="3580" y="1730"/>
                </a:lnTo>
                <a:lnTo>
                  <a:pt x="3609" y="1748"/>
                </a:lnTo>
                <a:lnTo>
                  <a:pt x="3582" y="1748"/>
                </a:lnTo>
                <a:lnTo>
                  <a:pt x="3555" y="1748"/>
                </a:lnTo>
                <a:cubicBezTo>
                  <a:pt x="3539" y="1748"/>
                  <a:pt x="3526" y="1736"/>
                  <a:pt x="3523" y="1721"/>
                </a:cubicBezTo>
                <a:lnTo>
                  <a:pt x="3465" y="1386"/>
                </a:lnTo>
                <a:cubicBezTo>
                  <a:pt x="3465" y="1384"/>
                  <a:pt x="3464" y="1382"/>
                  <a:pt x="3464" y="1380"/>
                </a:cubicBezTo>
                <a:lnTo>
                  <a:pt x="3464" y="1293"/>
                </a:lnTo>
                <a:lnTo>
                  <a:pt x="3464" y="1128"/>
                </a:lnTo>
                <a:cubicBezTo>
                  <a:pt x="3464" y="1115"/>
                  <a:pt x="3472" y="1104"/>
                  <a:pt x="3483" y="1099"/>
                </a:cubicBezTo>
                <a:lnTo>
                  <a:pt x="3541" y="1071"/>
                </a:lnTo>
                <a:lnTo>
                  <a:pt x="3541" y="1129"/>
                </a:lnTo>
                <a:lnTo>
                  <a:pt x="3483" y="1101"/>
                </a:lnTo>
                <a:lnTo>
                  <a:pt x="3292" y="1014"/>
                </a:lnTo>
                <a:lnTo>
                  <a:pt x="3125" y="931"/>
                </a:lnTo>
                <a:lnTo>
                  <a:pt x="3133" y="934"/>
                </a:lnTo>
                <a:lnTo>
                  <a:pt x="2997" y="906"/>
                </a:lnTo>
                <a:cubicBezTo>
                  <a:pt x="2995" y="906"/>
                  <a:pt x="2993" y="905"/>
                  <a:pt x="2992" y="905"/>
                </a:cubicBezTo>
                <a:lnTo>
                  <a:pt x="2852" y="850"/>
                </a:lnTo>
                <a:cubicBezTo>
                  <a:pt x="2850" y="849"/>
                  <a:pt x="2849" y="848"/>
                  <a:pt x="2847" y="847"/>
                </a:cubicBezTo>
                <a:lnTo>
                  <a:pt x="2711" y="764"/>
                </a:lnTo>
                <a:lnTo>
                  <a:pt x="2716" y="767"/>
                </a:lnTo>
                <a:lnTo>
                  <a:pt x="2495" y="680"/>
                </a:lnTo>
                <a:lnTo>
                  <a:pt x="2532" y="669"/>
                </a:lnTo>
                <a:lnTo>
                  <a:pt x="2369" y="894"/>
                </a:lnTo>
                <a:cubicBezTo>
                  <a:pt x="2366" y="899"/>
                  <a:pt x="2361" y="903"/>
                  <a:pt x="2355" y="905"/>
                </a:cubicBezTo>
                <a:lnTo>
                  <a:pt x="2215" y="960"/>
                </a:lnTo>
                <a:cubicBezTo>
                  <a:pt x="2204" y="965"/>
                  <a:pt x="2191" y="962"/>
                  <a:pt x="2182" y="954"/>
                </a:cubicBezTo>
                <a:lnTo>
                  <a:pt x="1797" y="590"/>
                </a:lnTo>
                <a:cubicBezTo>
                  <a:pt x="1796" y="589"/>
                  <a:pt x="1795" y="588"/>
                  <a:pt x="1794" y="587"/>
                </a:cubicBezTo>
                <a:lnTo>
                  <a:pt x="1573" y="307"/>
                </a:lnTo>
                <a:cubicBezTo>
                  <a:pt x="1571" y="304"/>
                  <a:pt x="1569" y="301"/>
                  <a:pt x="1568" y="297"/>
                </a:cubicBezTo>
                <a:lnTo>
                  <a:pt x="1540" y="214"/>
                </a:lnTo>
                <a:lnTo>
                  <a:pt x="1550" y="228"/>
                </a:lnTo>
                <a:lnTo>
                  <a:pt x="1359" y="58"/>
                </a:lnTo>
                <a:lnTo>
                  <a:pt x="1400" y="60"/>
                </a:lnTo>
                <a:lnTo>
                  <a:pt x="1288" y="147"/>
                </a:lnTo>
                <a:lnTo>
                  <a:pt x="1298" y="110"/>
                </a:lnTo>
                <a:lnTo>
                  <a:pt x="1329" y="193"/>
                </a:lnTo>
                <a:cubicBezTo>
                  <a:pt x="1330" y="197"/>
                  <a:pt x="1331" y="200"/>
                  <a:pt x="1331" y="204"/>
                </a:cubicBezTo>
                <a:lnTo>
                  <a:pt x="1331" y="540"/>
                </a:lnTo>
                <a:cubicBezTo>
                  <a:pt x="1331" y="544"/>
                  <a:pt x="1330" y="547"/>
                  <a:pt x="1329" y="551"/>
                </a:cubicBezTo>
                <a:lnTo>
                  <a:pt x="1189" y="914"/>
                </a:lnTo>
                <a:lnTo>
                  <a:pt x="1182" y="880"/>
                </a:lnTo>
                <a:lnTo>
                  <a:pt x="1236" y="935"/>
                </a:lnTo>
                <a:cubicBezTo>
                  <a:pt x="1248" y="948"/>
                  <a:pt x="1249" y="967"/>
                  <a:pt x="1237" y="980"/>
                </a:cubicBezTo>
                <a:lnTo>
                  <a:pt x="1183" y="1039"/>
                </a:lnTo>
                <a:lnTo>
                  <a:pt x="1191" y="1011"/>
                </a:lnTo>
                <a:lnTo>
                  <a:pt x="1218" y="1149"/>
                </a:lnTo>
                <a:cubicBezTo>
                  <a:pt x="1220" y="1157"/>
                  <a:pt x="1218" y="1166"/>
                  <a:pt x="1213" y="1173"/>
                </a:cubicBezTo>
                <a:lnTo>
                  <a:pt x="1159" y="1256"/>
                </a:lnTo>
                <a:cubicBezTo>
                  <a:pt x="1151" y="1268"/>
                  <a:pt x="1136" y="1273"/>
                  <a:pt x="1122" y="1268"/>
                </a:cubicBezTo>
                <a:lnTo>
                  <a:pt x="1040" y="1241"/>
                </a:lnTo>
                <a:lnTo>
                  <a:pt x="1079" y="1225"/>
                </a:lnTo>
                <a:lnTo>
                  <a:pt x="1052" y="1280"/>
                </a:lnTo>
                <a:lnTo>
                  <a:pt x="1055" y="1263"/>
                </a:lnTo>
                <a:lnTo>
                  <a:pt x="1082" y="1596"/>
                </a:lnTo>
                <a:lnTo>
                  <a:pt x="1136" y="1903"/>
                </a:lnTo>
                <a:lnTo>
                  <a:pt x="1131" y="1890"/>
                </a:lnTo>
                <a:lnTo>
                  <a:pt x="1213" y="2005"/>
                </a:lnTo>
                <a:cubicBezTo>
                  <a:pt x="1215" y="2008"/>
                  <a:pt x="1217" y="2012"/>
                  <a:pt x="1218" y="2016"/>
                </a:cubicBezTo>
                <a:lnTo>
                  <a:pt x="1245" y="2126"/>
                </a:lnTo>
                <a:cubicBezTo>
                  <a:pt x="1245" y="2129"/>
                  <a:pt x="1246" y="2131"/>
                  <a:pt x="1246" y="2134"/>
                </a:cubicBezTo>
                <a:lnTo>
                  <a:pt x="1246" y="2189"/>
                </a:lnTo>
                <a:lnTo>
                  <a:pt x="1246" y="2272"/>
                </a:lnTo>
                <a:lnTo>
                  <a:pt x="1232" y="2246"/>
                </a:lnTo>
                <a:lnTo>
                  <a:pt x="1317" y="2305"/>
                </a:lnTo>
                <a:cubicBezTo>
                  <a:pt x="1319" y="2306"/>
                  <a:pt x="1320" y="2307"/>
                  <a:pt x="1322" y="2309"/>
                </a:cubicBezTo>
                <a:lnTo>
                  <a:pt x="1349" y="2336"/>
                </a:lnTo>
                <a:cubicBezTo>
                  <a:pt x="1355" y="2342"/>
                  <a:pt x="1358" y="2351"/>
                  <a:pt x="1358" y="2359"/>
                </a:cubicBezTo>
                <a:cubicBezTo>
                  <a:pt x="1358" y="2368"/>
                  <a:pt x="1355" y="2376"/>
                  <a:pt x="1348" y="2382"/>
                </a:cubicBezTo>
                <a:lnTo>
                  <a:pt x="1290" y="2437"/>
                </a:lnTo>
                <a:lnTo>
                  <a:pt x="1300" y="2412"/>
                </a:lnTo>
                <a:lnTo>
                  <a:pt x="1331" y="2915"/>
                </a:lnTo>
                <a:lnTo>
                  <a:pt x="1331" y="2974"/>
                </a:lnTo>
                <a:lnTo>
                  <a:pt x="1326" y="2957"/>
                </a:lnTo>
                <a:lnTo>
                  <a:pt x="1380" y="3040"/>
                </a:lnTo>
                <a:cubicBezTo>
                  <a:pt x="1385" y="3047"/>
                  <a:pt x="1387" y="3057"/>
                  <a:pt x="1384" y="3066"/>
                </a:cubicBezTo>
                <a:cubicBezTo>
                  <a:pt x="1382" y="3075"/>
                  <a:pt x="1376" y="3082"/>
                  <a:pt x="1368" y="3086"/>
                </a:cubicBezTo>
                <a:lnTo>
                  <a:pt x="1255" y="3141"/>
                </a:lnTo>
                <a:lnTo>
                  <a:pt x="1272" y="3121"/>
                </a:lnTo>
                <a:lnTo>
                  <a:pt x="1217" y="3318"/>
                </a:lnTo>
                <a:cubicBezTo>
                  <a:pt x="1214" y="3332"/>
                  <a:pt x="1201" y="3342"/>
                  <a:pt x="1186" y="3342"/>
                </a:cubicBezTo>
                <a:lnTo>
                  <a:pt x="1132" y="3342"/>
                </a:lnTo>
                <a:lnTo>
                  <a:pt x="1155" y="3332"/>
                </a:lnTo>
                <a:lnTo>
                  <a:pt x="1101" y="3387"/>
                </a:lnTo>
                <a:lnTo>
                  <a:pt x="1107" y="3379"/>
                </a:lnTo>
                <a:lnTo>
                  <a:pt x="1079" y="3434"/>
                </a:lnTo>
                <a:cubicBezTo>
                  <a:pt x="1076" y="3441"/>
                  <a:pt x="1071" y="3446"/>
                  <a:pt x="1065" y="3449"/>
                </a:cubicBezTo>
                <a:lnTo>
                  <a:pt x="1011" y="3476"/>
                </a:lnTo>
                <a:lnTo>
                  <a:pt x="1028" y="3448"/>
                </a:lnTo>
                <a:lnTo>
                  <a:pt x="1028" y="3476"/>
                </a:lnTo>
                <a:cubicBezTo>
                  <a:pt x="1028" y="3493"/>
                  <a:pt x="1014" y="3508"/>
                  <a:pt x="996" y="3508"/>
                </a:cubicBezTo>
                <a:lnTo>
                  <a:pt x="938" y="3508"/>
                </a:lnTo>
                <a:lnTo>
                  <a:pt x="970" y="3476"/>
                </a:lnTo>
                <a:lnTo>
                  <a:pt x="970" y="3673"/>
                </a:lnTo>
                <a:cubicBezTo>
                  <a:pt x="970" y="3687"/>
                  <a:pt x="961" y="3699"/>
                  <a:pt x="948" y="3703"/>
                </a:cubicBezTo>
                <a:lnTo>
                  <a:pt x="867" y="3731"/>
                </a:lnTo>
                <a:lnTo>
                  <a:pt x="885" y="3715"/>
                </a:lnTo>
                <a:lnTo>
                  <a:pt x="831" y="3825"/>
                </a:lnTo>
                <a:lnTo>
                  <a:pt x="833" y="3802"/>
                </a:lnTo>
                <a:lnTo>
                  <a:pt x="887" y="4000"/>
                </a:lnTo>
                <a:cubicBezTo>
                  <a:pt x="888" y="4001"/>
                  <a:pt x="888" y="4003"/>
                  <a:pt x="888" y="4004"/>
                </a:cubicBezTo>
                <a:lnTo>
                  <a:pt x="915" y="4229"/>
                </a:lnTo>
                <a:cubicBezTo>
                  <a:pt x="916" y="4234"/>
                  <a:pt x="916" y="4239"/>
                  <a:pt x="914" y="4244"/>
                </a:cubicBezTo>
                <a:lnTo>
                  <a:pt x="778" y="4634"/>
                </a:lnTo>
                <a:lnTo>
                  <a:pt x="751" y="4717"/>
                </a:lnTo>
                <a:lnTo>
                  <a:pt x="749" y="4691"/>
                </a:lnTo>
                <a:lnTo>
                  <a:pt x="857" y="4889"/>
                </a:lnTo>
                <a:cubicBezTo>
                  <a:pt x="859" y="4892"/>
                  <a:pt x="861" y="4897"/>
                  <a:pt x="861" y="4901"/>
                </a:cubicBezTo>
                <a:lnTo>
                  <a:pt x="888" y="5181"/>
                </a:lnTo>
                <a:cubicBezTo>
                  <a:pt x="889" y="5188"/>
                  <a:pt x="887" y="5196"/>
                  <a:pt x="883" y="5202"/>
                </a:cubicBezTo>
                <a:lnTo>
                  <a:pt x="720" y="5450"/>
                </a:lnTo>
                <a:lnTo>
                  <a:pt x="725" y="5439"/>
                </a:lnTo>
                <a:lnTo>
                  <a:pt x="698" y="5581"/>
                </a:lnTo>
                <a:cubicBezTo>
                  <a:pt x="696" y="5588"/>
                  <a:pt x="692" y="5595"/>
                  <a:pt x="687" y="5600"/>
                </a:cubicBezTo>
                <a:lnTo>
                  <a:pt x="520" y="5738"/>
                </a:lnTo>
                <a:lnTo>
                  <a:pt x="525" y="5732"/>
                </a:lnTo>
                <a:lnTo>
                  <a:pt x="416" y="5874"/>
                </a:lnTo>
                <a:lnTo>
                  <a:pt x="419" y="5869"/>
                </a:lnTo>
                <a:lnTo>
                  <a:pt x="279" y="6150"/>
                </a:lnTo>
                <a:lnTo>
                  <a:pt x="62" y="6568"/>
                </a:lnTo>
                <a:lnTo>
                  <a:pt x="48" y="6525"/>
                </a:lnTo>
                <a:lnTo>
                  <a:pt x="265" y="663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4" name="Freeform 193"/>
          <p:cNvSpPr>
            <a:spLocks/>
          </p:cNvSpPr>
          <p:nvPr/>
        </p:nvSpPr>
        <p:spPr bwMode="auto">
          <a:xfrm>
            <a:off x="7387269" y="2511688"/>
            <a:ext cx="833437" cy="1152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44"/>
              </a:cxn>
              <a:cxn ang="0">
                <a:pos x="103" y="61"/>
              </a:cxn>
              <a:cxn ang="0">
                <a:pos x="154" y="79"/>
              </a:cxn>
              <a:cxn ang="0">
                <a:pos x="189" y="141"/>
              </a:cxn>
              <a:cxn ang="0">
                <a:pos x="171" y="149"/>
              </a:cxn>
              <a:cxn ang="0">
                <a:pos x="198" y="228"/>
              </a:cxn>
              <a:cxn ang="0">
                <a:pos x="232" y="228"/>
              </a:cxn>
              <a:cxn ang="0">
                <a:pos x="232" y="262"/>
              </a:cxn>
              <a:cxn ang="0">
                <a:pos x="240" y="297"/>
              </a:cxn>
              <a:cxn ang="0">
                <a:pos x="275" y="297"/>
              </a:cxn>
              <a:cxn ang="0">
                <a:pos x="293" y="402"/>
              </a:cxn>
              <a:cxn ang="0">
                <a:pos x="318" y="419"/>
              </a:cxn>
              <a:cxn ang="0">
                <a:pos x="327" y="455"/>
              </a:cxn>
              <a:cxn ang="0">
                <a:pos x="413" y="472"/>
              </a:cxn>
              <a:cxn ang="0">
                <a:pos x="439" y="455"/>
              </a:cxn>
              <a:cxn ang="0">
                <a:pos x="448" y="446"/>
              </a:cxn>
              <a:cxn ang="0">
                <a:pos x="456" y="446"/>
              </a:cxn>
              <a:cxn ang="0">
                <a:pos x="464" y="438"/>
              </a:cxn>
              <a:cxn ang="0">
                <a:pos x="481" y="438"/>
              </a:cxn>
              <a:cxn ang="0">
                <a:pos x="491" y="472"/>
              </a:cxn>
              <a:cxn ang="0">
                <a:pos x="500" y="534"/>
              </a:cxn>
              <a:cxn ang="0">
                <a:pos x="491" y="594"/>
              </a:cxn>
              <a:cxn ang="0">
                <a:pos x="517" y="630"/>
              </a:cxn>
              <a:cxn ang="0">
                <a:pos x="525" y="656"/>
              </a:cxn>
              <a:cxn ang="0">
                <a:pos x="508" y="664"/>
              </a:cxn>
              <a:cxn ang="0">
                <a:pos x="388" y="673"/>
              </a:cxn>
              <a:cxn ang="0">
                <a:pos x="370" y="673"/>
              </a:cxn>
              <a:cxn ang="0">
                <a:pos x="293" y="726"/>
              </a:cxn>
              <a:cxn ang="0">
                <a:pos x="249" y="707"/>
              </a:cxn>
              <a:cxn ang="0">
                <a:pos x="232" y="682"/>
              </a:cxn>
              <a:cxn ang="0">
                <a:pos x="224" y="664"/>
              </a:cxn>
              <a:cxn ang="0">
                <a:pos x="189" y="577"/>
              </a:cxn>
              <a:cxn ang="0">
                <a:pos x="163" y="568"/>
              </a:cxn>
              <a:cxn ang="0">
                <a:pos x="137" y="515"/>
              </a:cxn>
              <a:cxn ang="0">
                <a:pos x="112" y="455"/>
              </a:cxn>
              <a:cxn ang="0">
                <a:pos x="95" y="446"/>
              </a:cxn>
              <a:cxn ang="0">
                <a:pos x="51" y="367"/>
              </a:cxn>
              <a:cxn ang="0">
                <a:pos x="42" y="333"/>
              </a:cxn>
              <a:cxn ang="0">
                <a:pos x="34" y="314"/>
              </a:cxn>
              <a:cxn ang="0">
                <a:pos x="59" y="297"/>
              </a:cxn>
              <a:cxn ang="0">
                <a:pos x="25" y="237"/>
              </a:cxn>
              <a:cxn ang="0">
                <a:pos x="8" y="141"/>
              </a:cxn>
              <a:cxn ang="0">
                <a:pos x="0" y="0"/>
              </a:cxn>
            </a:cxnLst>
            <a:rect l="0" t="0" r="r" b="b"/>
            <a:pathLst>
              <a:path w="525" h="726">
                <a:moveTo>
                  <a:pt x="0" y="0"/>
                </a:moveTo>
                <a:lnTo>
                  <a:pt x="95" y="44"/>
                </a:lnTo>
                <a:lnTo>
                  <a:pt x="103" y="61"/>
                </a:lnTo>
                <a:lnTo>
                  <a:pt x="154" y="79"/>
                </a:lnTo>
                <a:lnTo>
                  <a:pt x="189" y="141"/>
                </a:lnTo>
                <a:lnTo>
                  <a:pt x="171" y="149"/>
                </a:lnTo>
                <a:lnTo>
                  <a:pt x="198" y="228"/>
                </a:lnTo>
                <a:lnTo>
                  <a:pt x="232" y="228"/>
                </a:lnTo>
                <a:lnTo>
                  <a:pt x="232" y="262"/>
                </a:lnTo>
                <a:lnTo>
                  <a:pt x="240" y="297"/>
                </a:lnTo>
                <a:lnTo>
                  <a:pt x="275" y="297"/>
                </a:lnTo>
                <a:lnTo>
                  <a:pt x="293" y="402"/>
                </a:lnTo>
                <a:lnTo>
                  <a:pt x="318" y="419"/>
                </a:lnTo>
                <a:lnTo>
                  <a:pt x="327" y="455"/>
                </a:lnTo>
                <a:lnTo>
                  <a:pt x="413" y="472"/>
                </a:lnTo>
                <a:lnTo>
                  <a:pt x="439" y="455"/>
                </a:lnTo>
                <a:lnTo>
                  <a:pt x="448" y="446"/>
                </a:lnTo>
                <a:lnTo>
                  <a:pt x="456" y="446"/>
                </a:lnTo>
                <a:lnTo>
                  <a:pt x="464" y="438"/>
                </a:lnTo>
                <a:lnTo>
                  <a:pt x="481" y="438"/>
                </a:lnTo>
                <a:lnTo>
                  <a:pt x="491" y="472"/>
                </a:lnTo>
                <a:lnTo>
                  <a:pt x="500" y="534"/>
                </a:lnTo>
                <a:lnTo>
                  <a:pt x="491" y="594"/>
                </a:lnTo>
                <a:lnTo>
                  <a:pt x="517" y="630"/>
                </a:lnTo>
                <a:lnTo>
                  <a:pt x="525" y="656"/>
                </a:lnTo>
                <a:lnTo>
                  <a:pt x="508" y="664"/>
                </a:lnTo>
                <a:lnTo>
                  <a:pt x="388" y="673"/>
                </a:lnTo>
                <a:lnTo>
                  <a:pt x="370" y="673"/>
                </a:lnTo>
                <a:lnTo>
                  <a:pt x="293" y="726"/>
                </a:lnTo>
                <a:lnTo>
                  <a:pt x="249" y="707"/>
                </a:lnTo>
                <a:lnTo>
                  <a:pt x="232" y="682"/>
                </a:lnTo>
                <a:lnTo>
                  <a:pt x="224" y="664"/>
                </a:lnTo>
                <a:lnTo>
                  <a:pt x="189" y="577"/>
                </a:lnTo>
                <a:lnTo>
                  <a:pt x="163" y="568"/>
                </a:lnTo>
                <a:lnTo>
                  <a:pt x="137" y="515"/>
                </a:lnTo>
                <a:lnTo>
                  <a:pt x="112" y="455"/>
                </a:lnTo>
                <a:lnTo>
                  <a:pt x="95" y="446"/>
                </a:lnTo>
                <a:lnTo>
                  <a:pt x="51" y="367"/>
                </a:lnTo>
                <a:lnTo>
                  <a:pt x="42" y="333"/>
                </a:lnTo>
                <a:lnTo>
                  <a:pt x="34" y="314"/>
                </a:lnTo>
                <a:lnTo>
                  <a:pt x="59" y="297"/>
                </a:lnTo>
                <a:lnTo>
                  <a:pt x="25" y="237"/>
                </a:lnTo>
                <a:lnTo>
                  <a:pt x="8" y="141"/>
                </a:lnTo>
                <a:lnTo>
                  <a:pt x="0" y="0"/>
                </a:lnTo>
                <a:close/>
              </a:path>
            </a:pathLst>
          </a:custGeom>
          <a:solidFill>
            <a:srgbClr val="D1ED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5" name="Freeform 194"/>
          <p:cNvSpPr>
            <a:spLocks noEditPoints="1"/>
          </p:cNvSpPr>
          <p:nvPr/>
        </p:nvSpPr>
        <p:spPr bwMode="auto">
          <a:xfrm>
            <a:off x="7369807" y="2494225"/>
            <a:ext cx="868362" cy="1185863"/>
          </a:xfrm>
          <a:custGeom>
            <a:avLst/>
            <a:gdLst/>
            <a:ahLst/>
            <a:cxnLst>
              <a:cxn ang="0">
                <a:pos x="46" y="4"/>
              </a:cxn>
              <a:cxn ang="0">
                <a:pos x="392" y="216"/>
              </a:cxn>
              <a:cxn ang="0">
                <a:pos x="554" y="270"/>
              </a:cxn>
              <a:cxn ang="0">
                <a:pos x="653" y="511"/>
              </a:cxn>
              <a:cxn ang="0">
                <a:pos x="697" y="752"/>
              </a:cxn>
              <a:cxn ang="0">
                <a:pos x="807" y="762"/>
              </a:cxn>
              <a:cxn ang="0">
                <a:pos x="834" y="975"/>
              </a:cxn>
              <a:cxn ang="0">
                <a:pos x="943" y="977"/>
              </a:cxn>
              <a:cxn ang="0">
                <a:pos x="1069" y="1346"/>
              </a:cxn>
              <a:cxn ang="0">
                <a:pos x="1085" y="1456"/>
              </a:cxn>
              <a:cxn ang="0">
                <a:pos x="1418" y="1460"/>
              </a:cxn>
              <a:cxn ang="0">
                <a:pos x="1464" y="1427"/>
              </a:cxn>
              <a:cxn ang="0">
                <a:pos x="1495" y="1409"/>
              </a:cxn>
              <a:cxn ang="0">
                <a:pos x="1603" y="1423"/>
              </a:cxn>
              <a:cxn ang="0">
                <a:pos x="1662" y="1743"/>
              </a:cxn>
              <a:cxn ang="0">
                <a:pos x="1711" y="2028"/>
              </a:cxn>
              <a:cxn ang="0">
                <a:pos x="1727" y="2157"/>
              </a:cxn>
              <a:cxn ang="0">
                <a:pos x="1275" y="2216"/>
              </a:cxn>
              <a:cxn ang="0">
                <a:pos x="988" y="2380"/>
              </a:cxn>
              <a:cxn ang="0">
                <a:pos x="803" y="2312"/>
              </a:cxn>
              <a:cxn ang="0">
                <a:pos x="609" y="1888"/>
              </a:cxn>
              <a:cxn ang="0">
                <a:pos x="525" y="1863"/>
              </a:cxn>
              <a:cxn ang="0">
                <a:pos x="376" y="1515"/>
              </a:cxn>
              <a:cxn ang="0">
                <a:pos x="168" y="1223"/>
              </a:cxn>
              <a:cxn ang="0">
                <a:pos x="140" y="1110"/>
              </a:cxn>
              <a:cxn ang="0">
                <a:pos x="205" y="956"/>
              </a:cxn>
              <a:cxn ang="0">
                <a:pos x="83" y="795"/>
              </a:cxn>
              <a:cxn ang="0">
                <a:pos x="91" y="477"/>
              </a:cxn>
              <a:cxn ang="0">
                <a:pos x="251" y="967"/>
              </a:cxn>
              <a:cxn ang="0">
                <a:pos x="170" y="1024"/>
              </a:cxn>
              <a:cxn ang="0">
                <a:pos x="227" y="1200"/>
              </a:cxn>
              <a:cxn ang="0">
                <a:pos x="350" y="1431"/>
              </a:cxn>
              <a:cxn ang="0">
                <a:pos x="501" y="1666"/>
              </a:cxn>
              <a:cxn ang="0">
                <a:pos x="649" y="1846"/>
              </a:cxn>
              <a:cxn ang="0">
                <a:pos x="802" y="2194"/>
              </a:cxn>
              <a:cxn ang="0">
                <a:pos x="982" y="2324"/>
              </a:cxn>
              <a:cxn ang="0">
                <a:pos x="1215" y="2152"/>
              </a:cxn>
              <a:cxn ang="0">
                <a:pos x="1644" y="2128"/>
              </a:cxn>
              <a:cxn ang="0">
                <a:pos x="1655" y="2056"/>
              </a:cxn>
              <a:cxn ang="0">
                <a:pos x="1572" y="1928"/>
              </a:cxn>
              <a:cxn ang="0">
                <a:pos x="1573" y="1551"/>
              </a:cxn>
              <a:cxn ang="0">
                <a:pos x="1518" y="1464"/>
              </a:cxn>
              <a:cxn ang="0">
                <a:pos x="1491" y="1491"/>
              </a:cxn>
              <a:cxn ang="0">
                <a:pos x="1459" y="1509"/>
              </a:cxn>
              <a:cxn ang="0">
                <a:pos x="1348" y="1573"/>
              </a:cxn>
              <a:cxn ang="0">
                <a:pos x="1020" y="1380"/>
              </a:cxn>
              <a:cxn ang="0">
                <a:pos x="938" y="1323"/>
              </a:cxn>
              <a:cxn ang="0">
                <a:pos x="802" y="1015"/>
              </a:cxn>
              <a:cxn ang="0">
                <a:pos x="743" y="872"/>
              </a:cxn>
              <a:cxn ang="0">
                <a:pos x="666" y="794"/>
              </a:cxn>
              <a:cxn ang="0">
                <a:pos x="567" y="481"/>
              </a:cxn>
              <a:cxn ang="0">
                <a:pos x="499" y="301"/>
              </a:cxn>
              <a:cxn ang="0">
                <a:pos x="334" y="245"/>
              </a:cxn>
              <a:cxn ang="0">
                <a:pos x="19" y="62"/>
              </a:cxn>
            </a:cxnLst>
            <a:rect l="0" t="0" r="r" b="b"/>
            <a:pathLst>
              <a:path w="1748" h="2387">
                <a:moveTo>
                  <a:pt x="1" y="35"/>
                </a:moveTo>
                <a:cubicBezTo>
                  <a:pt x="0" y="24"/>
                  <a:pt x="5" y="13"/>
                  <a:pt x="14" y="7"/>
                </a:cubicBezTo>
                <a:cubicBezTo>
                  <a:pt x="24" y="1"/>
                  <a:pt x="36" y="0"/>
                  <a:pt x="46" y="4"/>
                </a:cubicBezTo>
                <a:lnTo>
                  <a:pt x="349" y="146"/>
                </a:lnTo>
                <a:cubicBezTo>
                  <a:pt x="356" y="149"/>
                  <a:pt x="361" y="155"/>
                  <a:pt x="364" y="161"/>
                </a:cubicBezTo>
                <a:lnTo>
                  <a:pt x="392" y="216"/>
                </a:lnTo>
                <a:lnTo>
                  <a:pt x="373" y="200"/>
                </a:lnTo>
                <a:lnTo>
                  <a:pt x="537" y="255"/>
                </a:lnTo>
                <a:cubicBezTo>
                  <a:pt x="544" y="258"/>
                  <a:pt x="550" y="263"/>
                  <a:pt x="554" y="270"/>
                </a:cubicBezTo>
                <a:lnTo>
                  <a:pt x="667" y="467"/>
                </a:lnTo>
                <a:cubicBezTo>
                  <a:pt x="671" y="474"/>
                  <a:pt x="672" y="484"/>
                  <a:pt x="670" y="492"/>
                </a:cubicBezTo>
                <a:cubicBezTo>
                  <a:pt x="667" y="501"/>
                  <a:pt x="661" y="508"/>
                  <a:pt x="653" y="511"/>
                </a:cubicBezTo>
                <a:lnTo>
                  <a:pt x="594" y="539"/>
                </a:lnTo>
                <a:lnTo>
                  <a:pt x="611" y="500"/>
                </a:lnTo>
                <a:lnTo>
                  <a:pt x="697" y="752"/>
                </a:lnTo>
                <a:lnTo>
                  <a:pt x="666" y="730"/>
                </a:lnTo>
                <a:lnTo>
                  <a:pt x="775" y="730"/>
                </a:lnTo>
                <a:cubicBezTo>
                  <a:pt x="793" y="730"/>
                  <a:pt x="807" y="744"/>
                  <a:pt x="807" y="762"/>
                </a:cubicBezTo>
                <a:lnTo>
                  <a:pt x="807" y="872"/>
                </a:lnTo>
                <a:lnTo>
                  <a:pt x="806" y="865"/>
                </a:lnTo>
                <a:lnTo>
                  <a:pt x="834" y="975"/>
                </a:lnTo>
                <a:lnTo>
                  <a:pt x="802" y="951"/>
                </a:lnTo>
                <a:lnTo>
                  <a:pt x="911" y="951"/>
                </a:lnTo>
                <a:cubicBezTo>
                  <a:pt x="927" y="951"/>
                  <a:pt x="940" y="962"/>
                  <a:pt x="943" y="977"/>
                </a:cubicBezTo>
                <a:lnTo>
                  <a:pt x="1001" y="1312"/>
                </a:lnTo>
                <a:lnTo>
                  <a:pt x="988" y="1291"/>
                </a:lnTo>
                <a:lnTo>
                  <a:pt x="1069" y="1346"/>
                </a:lnTo>
                <a:cubicBezTo>
                  <a:pt x="1076" y="1351"/>
                  <a:pt x="1081" y="1357"/>
                  <a:pt x="1082" y="1365"/>
                </a:cubicBezTo>
                <a:lnTo>
                  <a:pt x="1110" y="1479"/>
                </a:lnTo>
                <a:lnTo>
                  <a:pt x="1085" y="1456"/>
                </a:lnTo>
                <a:lnTo>
                  <a:pt x="1361" y="1511"/>
                </a:lnTo>
                <a:lnTo>
                  <a:pt x="1337" y="1516"/>
                </a:lnTo>
                <a:lnTo>
                  <a:pt x="1418" y="1460"/>
                </a:lnTo>
                <a:lnTo>
                  <a:pt x="1414" y="1464"/>
                </a:lnTo>
                <a:lnTo>
                  <a:pt x="1441" y="1437"/>
                </a:lnTo>
                <a:cubicBezTo>
                  <a:pt x="1447" y="1431"/>
                  <a:pt x="1455" y="1427"/>
                  <a:pt x="1464" y="1427"/>
                </a:cubicBezTo>
                <a:lnTo>
                  <a:pt x="1491" y="1427"/>
                </a:lnTo>
                <a:lnTo>
                  <a:pt x="1468" y="1437"/>
                </a:lnTo>
                <a:lnTo>
                  <a:pt x="1495" y="1409"/>
                </a:lnTo>
                <a:cubicBezTo>
                  <a:pt x="1501" y="1403"/>
                  <a:pt x="1509" y="1400"/>
                  <a:pt x="1518" y="1400"/>
                </a:cubicBezTo>
                <a:lnTo>
                  <a:pt x="1572" y="1400"/>
                </a:lnTo>
                <a:cubicBezTo>
                  <a:pt x="1587" y="1400"/>
                  <a:pt x="1599" y="1409"/>
                  <a:pt x="1603" y="1423"/>
                </a:cubicBezTo>
                <a:lnTo>
                  <a:pt x="1634" y="1533"/>
                </a:lnTo>
                <a:lnTo>
                  <a:pt x="1662" y="1735"/>
                </a:lnTo>
                <a:cubicBezTo>
                  <a:pt x="1663" y="1738"/>
                  <a:pt x="1663" y="1741"/>
                  <a:pt x="1662" y="1743"/>
                </a:cubicBezTo>
                <a:lnTo>
                  <a:pt x="1635" y="1936"/>
                </a:lnTo>
                <a:lnTo>
                  <a:pt x="1630" y="1913"/>
                </a:lnTo>
                <a:lnTo>
                  <a:pt x="1711" y="2028"/>
                </a:lnTo>
                <a:cubicBezTo>
                  <a:pt x="1713" y="2030"/>
                  <a:pt x="1715" y="2033"/>
                  <a:pt x="1716" y="2036"/>
                </a:cubicBezTo>
                <a:lnTo>
                  <a:pt x="1743" y="2119"/>
                </a:lnTo>
                <a:cubicBezTo>
                  <a:pt x="1748" y="2134"/>
                  <a:pt x="1741" y="2150"/>
                  <a:pt x="1727" y="2157"/>
                </a:cubicBezTo>
                <a:lnTo>
                  <a:pt x="1672" y="2185"/>
                </a:lnTo>
                <a:cubicBezTo>
                  <a:pt x="1669" y="2187"/>
                  <a:pt x="1665" y="2188"/>
                  <a:pt x="1660" y="2188"/>
                </a:cubicBezTo>
                <a:lnTo>
                  <a:pt x="1275" y="2216"/>
                </a:lnTo>
                <a:lnTo>
                  <a:pt x="1215" y="2216"/>
                </a:lnTo>
                <a:lnTo>
                  <a:pt x="1233" y="2210"/>
                </a:lnTo>
                <a:lnTo>
                  <a:pt x="988" y="2380"/>
                </a:lnTo>
                <a:cubicBezTo>
                  <a:pt x="979" y="2386"/>
                  <a:pt x="967" y="2387"/>
                  <a:pt x="957" y="2383"/>
                </a:cubicBezTo>
                <a:lnTo>
                  <a:pt x="817" y="2324"/>
                </a:lnTo>
                <a:cubicBezTo>
                  <a:pt x="811" y="2321"/>
                  <a:pt x="806" y="2317"/>
                  <a:pt x="803" y="2312"/>
                </a:cubicBezTo>
                <a:lnTo>
                  <a:pt x="749" y="2229"/>
                </a:lnTo>
                <a:lnTo>
                  <a:pt x="719" y="2171"/>
                </a:lnTo>
                <a:lnTo>
                  <a:pt x="609" y="1888"/>
                </a:lnTo>
                <a:lnTo>
                  <a:pt x="629" y="1907"/>
                </a:lnTo>
                <a:lnTo>
                  <a:pt x="544" y="1880"/>
                </a:lnTo>
                <a:cubicBezTo>
                  <a:pt x="535" y="1877"/>
                  <a:pt x="529" y="1871"/>
                  <a:pt x="525" y="1863"/>
                </a:cubicBezTo>
                <a:lnTo>
                  <a:pt x="443" y="1694"/>
                </a:lnTo>
                <a:lnTo>
                  <a:pt x="361" y="1499"/>
                </a:lnTo>
                <a:lnTo>
                  <a:pt x="376" y="1515"/>
                </a:lnTo>
                <a:lnTo>
                  <a:pt x="321" y="1488"/>
                </a:lnTo>
                <a:cubicBezTo>
                  <a:pt x="316" y="1485"/>
                  <a:pt x="311" y="1480"/>
                  <a:pt x="308" y="1475"/>
                </a:cubicBezTo>
                <a:lnTo>
                  <a:pt x="168" y="1223"/>
                </a:lnTo>
                <a:cubicBezTo>
                  <a:pt x="166" y="1220"/>
                  <a:pt x="165" y="1218"/>
                  <a:pt x="165" y="1215"/>
                </a:cubicBezTo>
                <a:lnTo>
                  <a:pt x="138" y="1105"/>
                </a:lnTo>
                <a:lnTo>
                  <a:pt x="140" y="1110"/>
                </a:lnTo>
                <a:lnTo>
                  <a:pt x="112" y="1051"/>
                </a:lnTo>
                <a:cubicBezTo>
                  <a:pt x="106" y="1037"/>
                  <a:pt x="110" y="1020"/>
                  <a:pt x="123" y="1011"/>
                </a:cubicBezTo>
                <a:lnTo>
                  <a:pt x="205" y="956"/>
                </a:lnTo>
                <a:lnTo>
                  <a:pt x="195" y="998"/>
                </a:lnTo>
                <a:lnTo>
                  <a:pt x="86" y="805"/>
                </a:lnTo>
                <a:cubicBezTo>
                  <a:pt x="84" y="802"/>
                  <a:pt x="83" y="799"/>
                  <a:pt x="83" y="795"/>
                </a:cubicBezTo>
                <a:lnTo>
                  <a:pt x="28" y="488"/>
                </a:lnTo>
                <a:lnTo>
                  <a:pt x="1" y="35"/>
                </a:lnTo>
                <a:close/>
                <a:moveTo>
                  <a:pt x="91" y="477"/>
                </a:moveTo>
                <a:lnTo>
                  <a:pt x="146" y="784"/>
                </a:lnTo>
                <a:lnTo>
                  <a:pt x="142" y="774"/>
                </a:lnTo>
                <a:lnTo>
                  <a:pt x="251" y="967"/>
                </a:lnTo>
                <a:cubicBezTo>
                  <a:pt x="259" y="982"/>
                  <a:pt x="255" y="1000"/>
                  <a:pt x="241" y="1009"/>
                </a:cubicBezTo>
                <a:lnTo>
                  <a:pt x="159" y="1064"/>
                </a:lnTo>
                <a:lnTo>
                  <a:pt x="170" y="1024"/>
                </a:lnTo>
                <a:lnTo>
                  <a:pt x="198" y="1084"/>
                </a:lnTo>
                <a:cubicBezTo>
                  <a:pt x="198" y="1085"/>
                  <a:pt x="199" y="1087"/>
                  <a:pt x="200" y="1089"/>
                </a:cubicBezTo>
                <a:lnTo>
                  <a:pt x="227" y="1200"/>
                </a:lnTo>
                <a:lnTo>
                  <a:pt x="224" y="1192"/>
                </a:lnTo>
                <a:lnTo>
                  <a:pt x="364" y="1444"/>
                </a:lnTo>
                <a:lnTo>
                  <a:pt x="350" y="1431"/>
                </a:lnTo>
                <a:lnTo>
                  <a:pt x="405" y="1458"/>
                </a:lnTo>
                <a:cubicBezTo>
                  <a:pt x="411" y="1462"/>
                  <a:pt x="417" y="1467"/>
                  <a:pt x="420" y="1474"/>
                </a:cubicBezTo>
                <a:lnTo>
                  <a:pt x="501" y="1666"/>
                </a:lnTo>
                <a:lnTo>
                  <a:pt x="582" y="1835"/>
                </a:lnTo>
                <a:lnTo>
                  <a:pt x="563" y="1819"/>
                </a:lnTo>
                <a:lnTo>
                  <a:pt x="649" y="1846"/>
                </a:lnTo>
                <a:cubicBezTo>
                  <a:pt x="658" y="1849"/>
                  <a:pt x="665" y="1856"/>
                  <a:pt x="669" y="1865"/>
                </a:cubicBezTo>
                <a:lnTo>
                  <a:pt x="777" y="2142"/>
                </a:lnTo>
                <a:lnTo>
                  <a:pt x="802" y="2194"/>
                </a:lnTo>
                <a:lnTo>
                  <a:pt x="856" y="2277"/>
                </a:lnTo>
                <a:lnTo>
                  <a:pt x="842" y="2265"/>
                </a:lnTo>
                <a:lnTo>
                  <a:pt x="982" y="2324"/>
                </a:lnTo>
                <a:lnTo>
                  <a:pt x="951" y="2327"/>
                </a:lnTo>
                <a:lnTo>
                  <a:pt x="1196" y="2158"/>
                </a:lnTo>
                <a:cubicBezTo>
                  <a:pt x="1202" y="2154"/>
                  <a:pt x="1208" y="2152"/>
                  <a:pt x="1215" y="2152"/>
                </a:cubicBezTo>
                <a:lnTo>
                  <a:pt x="1271" y="2152"/>
                </a:lnTo>
                <a:lnTo>
                  <a:pt x="1656" y="2125"/>
                </a:lnTo>
                <a:lnTo>
                  <a:pt x="1644" y="2128"/>
                </a:lnTo>
                <a:lnTo>
                  <a:pt x="1698" y="2100"/>
                </a:lnTo>
                <a:lnTo>
                  <a:pt x="1682" y="2139"/>
                </a:lnTo>
                <a:lnTo>
                  <a:pt x="1655" y="2056"/>
                </a:lnTo>
                <a:lnTo>
                  <a:pt x="1659" y="2065"/>
                </a:lnTo>
                <a:lnTo>
                  <a:pt x="1578" y="1951"/>
                </a:lnTo>
                <a:cubicBezTo>
                  <a:pt x="1573" y="1944"/>
                  <a:pt x="1571" y="1936"/>
                  <a:pt x="1572" y="1928"/>
                </a:cubicBezTo>
                <a:lnTo>
                  <a:pt x="1599" y="1735"/>
                </a:lnTo>
                <a:lnTo>
                  <a:pt x="1599" y="1743"/>
                </a:lnTo>
                <a:lnTo>
                  <a:pt x="1573" y="1551"/>
                </a:lnTo>
                <a:lnTo>
                  <a:pt x="1542" y="1440"/>
                </a:lnTo>
                <a:lnTo>
                  <a:pt x="1572" y="1464"/>
                </a:lnTo>
                <a:lnTo>
                  <a:pt x="1518" y="1464"/>
                </a:lnTo>
                <a:lnTo>
                  <a:pt x="1541" y="1454"/>
                </a:lnTo>
                <a:lnTo>
                  <a:pt x="1514" y="1482"/>
                </a:lnTo>
                <a:cubicBezTo>
                  <a:pt x="1508" y="1488"/>
                  <a:pt x="1499" y="1491"/>
                  <a:pt x="1491" y="1491"/>
                </a:cubicBezTo>
                <a:lnTo>
                  <a:pt x="1464" y="1491"/>
                </a:lnTo>
                <a:lnTo>
                  <a:pt x="1486" y="1482"/>
                </a:lnTo>
                <a:lnTo>
                  <a:pt x="1459" y="1509"/>
                </a:lnTo>
                <a:cubicBezTo>
                  <a:pt x="1458" y="1511"/>
                  <a:pt x="1456" y="1512"/>
                  <a:pt x="1454" y="1513"/>
                </a:cubicBezTo>
                <a:lnTo>
                  <a:pt x="1373" y="1569"/>
                </a:lnTo>
                <a:cubicBezTo>
                  <a:pt x="1366" y="1573"/>
                  <a:pt x="1357" y="1575"/>
                  <a:pt x="1348" y="1573"/>
                </a:cubicBezTo>
                <a:lnTo>
                  <a:pt x="1072" y="1518"/>
                </a:lnTo>
                <a:cubicBezTo>
                  <a:pt x="1060" y="1516"/>
                  <a:pt x="1050" y="1506"/>
                  <a:pt x="1047" y="1494"/>
                </a:cubicBezTo>
                <a:lnTo>
                  <a:pt x="1020" y="1380"/>
                </a:lnTo>
                <a:lnTo>
                  <a:pt x="1033" y="1399"/>
                </a:lnTo>
                <a:lnTo>
                  <a:pt x="952" y="1344"/>
                </a:lnTo>
                <a:cubicBezTo>
                  <a:pt x="945" y="1339"/>
                  <a:pt x="940" y="1332"/>
                  <a:pt x="938" y="1323"/>
                </a:cubicBezTo>
                <a:lnTo>
                  <a:pt x="880" y="988"/>
                </a:lnTo>
                <a:lnTo>
                  <a:pt x="911" y="1015"/>
                </a:lnTo>
                <a:lnTo>
                  <a:pt x="802" y="1015"/>
                </a:lnTo>
                <a:cubicBezTo>
                  <a:pt x="788" y="1015"/>
                  <a:pt x="775" y="1005"/>
                  <a:pt x="771" y="990"/>
                </a:cubicBezTo>
                <a:lnTo>
                  <a:pt x="744" y="880"/>
                </a:lnTo>
                <a:cubicBezTo>
                  <a:pt x="744" y="878"/>
                  <a:pt x="743" y="875"/>
                  <a:pt x="743" y="872"/>
                </a:cubicBezTo>
                <a:lnTo>
                  <a:pt x="743" y="762"/>
                </a:lnTo>
                <a:lnTo>
                  <a:pt x="775" y="794"/>
                </a:lnTo>
                <a:lnTo>
                  <a:pt x="666" y="794"/>
                </a:lnTo>
                <a:cubicBezTo>
                  <a:pt x="653" y="794"/>
                  <a:pt x="640" y="785"/>
                  <a:pt x="636" y="772"/>
                </a:cubicBezTo>
                <a:lnTo>
                  <a:pt x="550" y="520"/>
                </a:lnTo>
                <a:cubicBezTo>
                  <a:pt x="545" y="505"/>
                  <a:pt x="552" y="488"/>
                  <a:pt x="567" y="481"/>
                </a:cubicBezTo>
                <a:lnTo>
                  <a:pt x="625" y="454"/>
                </a:lnTo>
                <a:lnTo>
                  <a:pt x="611" y="498"/>
                </a:lnTo>
                <a:lnTo>
                  <a:pt x="499" y="301"/>
                </a:lnTo>
                <a:lnTo>
                  <a:pt x="516" y="316"/>
                </a:lnTo>
                <a:lnTo>
                  <a:pt x="353" y="261"/>
                </a:lnTo>
                <a:cubicBezTo>
                  <a:pt x="345" y="258"/>
                  <a:pt x="338" y="252"/>
                  <a:pt x="334" y="245"/>
                </a:cubicBezTo>
                <a:lnTo>
                  <a:pt x="307" y="189"/>
                </a:lnTo>
                <a:lnTo>
                  <a:pt x="322" y="204"/>
                </a:lnTo>
                <a:lnTo>
                  <a:pt x="19" y="62"/>
                </a:lnTo>
                <a:lnTo>
                  <a:pt x="64" y="32"/>
                </a:lnTo>
                <a:lnTo>
                  <a:pt x="91" y="47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6" name="Freeform 195"/>
          <p:cNvSpPr>
            <a:spLocks/>
          </p:cNvSpPr>
          <p:nvPr/>
        </p:nvSpPr>
        <p:spPr bwMode="auto">
          <a:xfrm>
            <a:off x="7538082" y="2416438"/>
            <a:ext cx="1231900" cy="1192213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8" y="69"/>
              </a:cxn>
              <a:cxn ang="0">
                <a:pos x="17" y="52"/>
              </a:cxn>
              <a:cxn ang="0">
                <a:pos x="103" y="43"/>
              </a:cxn>
              <a:cxn ang="0">
                <a:pos x="112" y="69"/>
              </a:cxn>
              <a:cxn ang="0">
                <a:pos x="137" y="96"/>
              </a:cxn>
              <a:cxn ang="0">
                <a:pos x="137" y="122"/>
              </a:cxn>
              <a:cxn ang="0">
                <a:pos x="190" y="69"/>
              </a:cxn>
              <a:cxn ang="0">
                <a:pos x="198" y="26"/>
              </a:cxn>
              <a:cxn ang="0">
                <a:pos x="224" y="43"/>
              </a:cxn>
              <a:cxn ang="0">
                <a:pos x="258" y="8"/>
              </a:cxn>
              <a:cxn ang="0">
                <a:pos x="328" y="0"/>
              </a:cxn>
              <a:cxn ang="0">
                <a:pos x="405" y="60"/>
              </a:cxn>
              <a:cxn ang="0">
                <a:pos x="440" y="43"/>
              </a:cxn>
              <a:cxn ang="0">
                <a:pos x="448" y="60"/>
              </a:cxn>
              <a:cxn ang="0">
                <a:pos x="517" y="60"/>
              </a:cxn>
              <a:cxn ang="0">
                <a:pos x="526" y="218"/>
              </a:cxn>
              <a:cxn ang="0">
                <a:pos x="552" y="227"/>
              </a:cxn>
              <a:cxn ang="0">
                <a:pos x="630" y="340"/>
              </a:cxn>
              <a:cxn ang="0">
                <a:pos x="664" y="393"/>
              </a:cxn>
              <a:cxn ang="0">
                <a:pos x="733" y="375"/>
              </a:cxn>
              <a:cxn ang="0">
                <a:pos x="776" y="366"/>
              </a:cxn>
              <a:cxn ang="0">
                <a:pos x="776" y="454"/>
              </a:cxn>
              <a:cxn ang="0">
                <a:pos x="767" y="454"/>
              </a:cxn>
              <a:cxn ang="0">
                <a:pos x="742" y="454"/>
              </a:cxn>
              <a:cxn ang="0">
                <a:pos x="725" y="462"/>
              </a:cxn>
              <a:cxn ang="0">
                <a:pos x="716" y="471"/>
              </a:cxn>
              <a:cxn ang="0">
                <a:pos x="707" y="471"/>
              </a:cxn>
              <a:cxn ang="0">
                <a:pos x="699" y="489"/>
              </a:cxn>
              <a:cxn ang="0">
                <a:pos x="681" y="550"/>
              </a:cxn>
              <a:cxn ang="0">
                <a:pos x="664" y="620"/>
              </a:cxn>
              <a:cxn ang="0">
                <a:pos x="664" y="646"/>
              </a:cxn>
              <a:cxn ang="0">
                <a:pos x="613" y="708"/>
              </a:cxn>
              <a:cxn ang="0">
                <a:pos x="595" y="725"/>
              </a:cxn>
              <a:cxn ang="0">
                <a:pos x="560" y="734"/>
              </a:cxn>
              <a:cxn ang="0">
                <a:pos x="526" y="734"/>
              </a:cxn>
              <a:cxn ang="0">
                <a:pos x="517" y="751"/>
              </a:cxn>
              <a:cxn ang="0">
                <a:pos x="431" y="716"/>
              </a:cxn>
              <a:cxn ang="0">
                <a:pos x="422" y="690"/>
              </a:cxn>
              <a:cxn ang="0">
                <a:pos x="397" y="655"/>
              </a:cxn>
              <a:cxn ang="0">
                <a:pos x="405" y="594"/>
              </a:cxn>
              <a:cxn ang="0">
                <a:pos x="397" y="533"/>
              </a:cxn>
              <a:cxn ang="0">
                <a:pos x="387" y="498"/>
              </a:cxn>
              <a:cxn ang="0">
                <a:pos x="370" y="498"/>
              </a:cxn>
              <a:cxn ang="0">
                <a:pos x="362" y="507"/>
              </a:cxn>
              <a:cxn ang="0">
                <a:pos x="353" y="507"/>
              </a:cxn>
              <a:cxn ang="0">
                <a:pos x="344" y="515"/>
              </a:cxn>
              <a:cxn ang="0">
                <a:pos x="319" y="533"/>
              </a:cxn>
              <a:cxn ang="0">
                <a:pos x="232" y="515"/>
              </a:cxn>
              <a:cxn ang="0">
                <a:pos x="224" y="479"/>
              </a:cxn>
              <a:cxn ang="0">
                <a:pos x="198" y="462"/>
              </a:cxn>
              <a:cxn ang="0">
                <a:pos x="180" y="357"/>
              </a:cxn>
              <a:cxn ang="0">
                <a:pos x="146" y="357"/>
              </a:cxn>
              <a:cxn ang="0">
                <a:pos x="137" y="323"/>
              </a:cxn>
              <a:cxn ang="0">
                <a:pos x="137" y="289"/>
              </a:cxn>
              <a:cxn ang="0">
                <a:pos x="103" y="289"/>
              </a:cxn>
              <a:cxn ang="0">
                <a:pos x="77" y="209"/>
              </a:cxn>
              <a:cxn ang="0">
                <a:pos x="95" y="201"/>
              </a:cxn>
              <a:cxn ang="0">
                <a:pos x="59" y="139"/>
              </a:cxn>
              <a:cxn ang="0">
                <a:pos x="8" y="122"/>
              </a:cxn>
              <a:cxn ang="0">
                <a:pos x="0" y="104"/>
              </a:cxn>
            </a:cxnLst>
            <a:rect l="0" t="0" r="r" b="b"/>
            <a:pathLst>
              <a:path w="776" h="751">
                <a:moveTo>
                  <a:pt x="0" y="104"/>
                </a:moveTo>
                <a:lnTo>
                  <a:pt x="8" y="69"/>
                </a:lnTo>
                <a:lnTo>
                  <a:pt x="17" y="52"/>
                </a:lnTo>
                <a:lnTo>
                  <a:pt x="103" y="43"/>
                </a:lnTo>
                <a:lnTo>
                  <a:pt x="112" y="69"/>
                </a:lnTo>
                <a:lnTo>
                  <a:pt x="137" y="96"/>
                </a:lnTo>
                <a:lnTo>
                  <a:pt x="137" y="122"/>
                </a:lnTo>
                <a:lnTo>
                  <a:pt x="190" y="69"/>
                </a:lnTo>
                <a:lnTo>
                  <a:pt x="198" y="26"/>
                </a:lnTo>
                <a:lnTo>
                  <a:pt x="224" y="43"/>
                </a:lnTo>
                <a:lnTo>
                  <a:pt x="258" y="8"/>
                </a:lnTo>
                <a:lnTo>
                  <a:pt x="328" y="0"/>
                </a:lnTo>
                <a:lnTo>
                  <a:pt x="405" y="60"/>
                </a:lnTo>
                <a:lnTo>
                  <a:pt x="440" y="43"/>
                </a:lnTo>
                <a:lnTo>
                  <a:pt x="448" y="60"/>
                </a:lnTo>
                <a:lnTo>
                  <a:pt x="517" y="60"/>
                </a:lnTo>
                <a:lnTo>
                  <a:pt x="526" y="218"/>
                </a:lnTo>
                <a:lnTo>
                  <a:pt x="552" y="227"/>
                </a:lnTo>
                <a:lnTo>
                  <a:pt x="630" y="340"/>
                </a:lnTo>
                <a:lnTo>
                  <a:pt x="664" y="393"/>
                </a:lnTo>
                <a:lnTo>
                  <a:pt x="733" y="375"/>
                </a:lnTo>
                <a:lnTo>
                  <a:pt x="776" y="366"/>
                </a:lnTo>
                <a:lnTo>
                  <a:pt x="776" y="454"/>
                </a:lnTo>
                <a:lnTo>
                  <a:pt x="767" y="454"/>
                </a:lnTo>
                <a:lnTo>
                  <a:pt x="742" y="454"/>
                </a:lnTo>
                <a:lnTo>
                  <a:pt x="725" y="462"/>
                </a:lnTo>
                <a:lnTo>
                  <a:pt x="716" y="471"/>
                </a:lnTo>
                <a:lnTo>
                  <a:pt x="707" y="471"/>
                </a:lnTo>
                <a:lnTo>
                  <a:pt x="699" y="489"/>
                </a:lnTo>
                <a:lnTo>
                  <a:pt x="681" y="550"/>
                </a:lnTo>
                <a:lnTo>
                  <a:pt x="664" y="620"/>
                </a:lnTo>
                <a:lnTo>
                  <a:pt x="664" y="646"/>
                </a:lnTo>
                <a:lnTo>
                  <a:pt x="613" y="708"/>
                </a:lnTo>
                <a:lnTo>
                  <a:pt x="595" y="725"/>
                </a:lnTo>
                <a:lnTo>
                  <a:pt x="560" y="734"/>
                </a:lnTo>
                <a:lnTo>
                  <a:pt x="526" y="734"/>
                </a:lnTo>
                <a:lnTo>
                  <a:pt x="517" y="751"/>
                </a:lnTo>
                <a:lnTo>
                  <a:pt x="431" y="716"/>
                </a:lnTo>
                <a:lnTo>
                  <a:pt x="422" y="690"/>
                </a:lnTo>
                <a:lnTo>
                  <a:pt x="397" y="655"/>
                </a:lnTo>
                <a:lnTo>
                  <a:pt x="405" y="594"/>
                </a:lnTo>
                <a:lnTo>
                  <a:pt x="397" y="533"/>
                </a:lnTo>
                <a:lnTo>
                  <a:pt x="387" y="498"/>
                </a:lnTo>
                <a:lnTo>
                  <a:pt x="370" y="498"/>
                </a:lnTo>
                <a:lnTo>
                  <a:pt x="362" y="507"/>
                </a:lnTo>
                <a:lnTo>
                  <a:pt x="353" y="507"/>
                </a:lnTo>
                <a:lnTo>
                  <a:pt x="344" y="515"/>
                </a:lnTo>
                <a:lnTo>
                  <a:pt x="319" y="533"/>
                </a:lnTo>
                <a:lnTo>
                  <a:pt x="232" y="515"/>
                </a:lnTo>
                <a:lnTo>
                  <a:pt x="224" y="479"/>
                </a:lnTo>
                <a:lnTo>
                  <a:pt x="198" y="462"/>
                </a:lnTo>
                <a:lnTo>
                  <a:pt x="180" y="357"/>
                </a:lnTo>
                <a:lnTo>
                  <a:pt x="146" y="357"/>
                </a:lnTo>
                <a:lnTo>
                  <a:pt x="137" y="323"/>
                </a:lnTo>
                <a:lnTo>
                  <a:pt x="137" y="289"/>
                </a:lnTo>
                <a:lnTo>
                  <a:pt x="103" y="289"/>
                </a:lnTo>
                <a:lnTo>
                  <a:pt x="77" y="209"/>
                </a:lnTo>
                <a:lnTo>
                  <a:pt x="95" y="201"/>
                </a:lnTo>
                <a:lnTo>
                  <a:pt x="59" y="139"/>
                </a:lnTo>
                <a:lnTo>
                  <a:pt x="8" y="122"/>
                </a:lnTo>
                <a:lnTo>
                  <a:pt x="0" y="104"/>
                </a:lnTo>
                <a:close/>
              </a:path>
            </a:pathLst>
          </a:custGeom>
          <a:solidFill>
            <a:srgbClr val="D1ED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7" name="Freeform 196"/>
          <p:cNvSpPr>
            <a:spLocks noEditPoints="1"/>
          </p:cNvSpPr>
          <p:nvPr/>
        </p:nvSpPr>
        <p:spPr bwMode="auto">
          <a:xfrm>
            <a:off x="7522207" y="2400563"/>
            <a:ext cx="1263650" cy="1225550"/>
          </a:xfrm>
          <a:custGeom>
            <a:avLst/>
            <a:gdLst/>
            <a:ahLst/>
            <a:cxnLst>
              <a:cxn ang="0">
                <a:pos x="31" y="239"/>
              </a:cxn>
              <a:cxn ang="0">
                <a:pos x="394" y="160"/>
              </a:cxn>
              <a:cxn ang="0">
                <a:pos x="504" y="340"/>
              </a:cxn>
              <a:cxn ang="0">
                <a:pos x="608" y="247"/>
              </a:cxn>
              <a:cxn ang="0">
                <a:pos x="767" y="144"/>
              </a:cxn>
              <a:cxn ang="0">
                <a:pos x="1076" y="1"/>
              </a:cxn>
              <a:cxn ang="0">
                <a:pos x="1423" y="142"/>
              </a:cxn>
              <a:cxn ang="0">
                <a:pos x="1465" y="194"/>
              </a:cxn>
              <a:cxn ang="0">
                <a:pos x="1725" y="700"/>
              </a:cxn>
              <a:cxn ang="0">
                <a:pos x="2181" y="1272"/>
              </a:cxn>
              <a:cxn ang="0">
                <a:pos x="2533" y="1178"/>
              </a:cxn>
              <a:cxn ang="0">
                <a:pos x="2485" y="1515"/>
              </a:cxn>
              <a:cxn ang="0">
                <a:pos x="2372" y="1533"/>
              </a:cxn>
              <a:cxn ang="0">
                <a:pos x="2324" y="1551"/>
              </a:cxn>
              <a:cxn ang="0">
                <a:pos x="2186" y="2015"/>
              </a:cxn>
              <a:cxn ang="0">
                <a:pos x="1959" y="2372"/>
              </a:cxn>
              <a:cxn ang="0">
                <a:pos x="1714" y="2409"/>
              </a:cxn>
              <a:cxn ang="0">
                <a:pos x="1399" y="2352"/>
              </a:cxn>
              <a:cxn ang="0">
                <a:pos x="1276" y="2144"/>
              </a:cxn>
              <a:cxn ang="0">
                <a:pos x="1270" y="1739"/>
              </a:cxn>
              <a:cxn ang="0">
                <a:pos x="1239" y="1647"/>
              </a:cxn>
              <a:cxn ang="0">
                <a:pos x="1184" y="1675"/>
              </a:cxn>
              <a:cxn ang="0">
                <a:pos x="1046" y="1766"/>
              </a:cxn>
              <a:cxn ang="0">
                <a:pos x="731" y="1592"/>
              </a:cxn>
              <a:cxn ang="0">
                <a:pos x="609" y="1207"/>
              </a:cxn>
              <a:cxn ang="0">
                <a:pos x="440" y="1065"/>
              </a:cxn>
              <a:cxn ang="0">
                <a:pos x="333" y="965"/>
              </a:cxn>
              <a:cxn ang="0">
                <a:pos x="308" y="691"/>
              </a:cxn>
              <a:cxn ang="0">
                <a:pos x="31" y="437"/>
              </a:cxn>
              <a:cxn ang="0">
                <a:pos x="233" y="447"/>
              </a:cxn>
              <a:cxn ang="0">
                <a:pos x="350" y="704"/>
              </a:cxn>
              <a:cxn ang="0">
                <a:pos x="363" y="923"/>
              </a:cxn>
              <a:cxn ang="0">
                <a:pos x="503" y="1057"/>
              </a:cxn>
              <a:cxn ang="0">
                <a:pos x="640" y="1170"/>
              </a:cxn>
              <a:cxn ang="0">
                <a:pos x="780" y="1558"/>
              </a:cxn>
              <a:cxn ang="0">
                <a:pos x="1035" y="1708"/>
              </a:cxn>
              <a:cxn ang="0">
                <a:pos x="1162" y="1620"/>
              </a:cxn>
              <a:cxn ang="0">
                <a:pos x="1216" y="1593"/>
              </a:cxn>
              <a:cxn ang="0">
                <a:pos x="1361" y="1928"/>
              </a:cxn>
              <a:cxn ang="0">
                <a:pos x="1409" y="2221"/>
              </a:cxn>
              <a:cxn ang="0">
                <a:pos x="1699" y="2403"/>
              </a:cxn>
              <a:cxn ang="0">
                <a:pos x="1823" y="2345"/>
              </a:cxn>
              <a:cxn ang="0">
                <a:pos x="1966" y="2274"/>
              </a:cxn>
              <a:cxn ang="0">
                <a:pos x="2123" y="2007"/>
              </a:cxn>
              <a:cxn ang="0">
                <a:pos x="2294" y="1506"/>
              </a:cxn>
              <a:cxn ang="0">
                <a:pos x="2334" y="1482"/>
              </a:cxn>
              <a:cxn ang="0">
                <a:pos x="2512" y="1451"/>
              </a:cxn>
              <a:cxn ang="0">
                <a:pos x="2384" y="1261"/>
              </a:cxn>
              <a:cxn ang="0">
                <a:pos x="1770" y="776"/>
              </a:cxn>
              <a:cxn ang="0">
                <a:pos x="1655" y="227"/>
              </a:cxn>
              <a:cxn ang="0">
                <a:pos x="1409" y="185"/>
              </a:cxn>
              <a:cxn ang="0">
                <a:pos x="1060" y="58"/>
              </a:cxn>
              <a:cxn ang="0">
                <a:pos x="772" y="193"/>
              </a:cxn>
              <a:cxn ang="0">
                <a:pos x="671" y="259"/>
              </a:cxn>
              <a:cxn ang="0">
                <a:pos x="440" y="423"/>
              </a:cxn>
              <a:cxn ang="0">
                <a:pos x="360" y="263"/>
              </a:cxn>
              <a:cxn ang="0">
                <a:pos x="116" y="212"/>
              </a:cxn>
              <a:cxn ang="0">
                <a:pos x="61" y="353"/>
              </a:cxn>
            </a:cxnLst>
            <a:rect l="0" t="0" r="r" b="b"/>
            <a:pathLst>
              <a:path w="2544" h="2468">
                <a:moveTo>
                  <a:pt x="4" y="382"/>
                </a:moveTo>
                <a:cubicBezTo>
                  <a:pt x="0" y="375"/>
                  <a:pt x="0" y="367"/>
                  <a:pt x="1" y="360"/>
                </a:cubicBezTo>
                <a:lnTo>
                  <a:pt x="29" y="246"/>
                </a:lnTo>
                <a:cubicBezTo>
                  <a:pt x="29" y="243"/>
                  <a:pt x="30" y="241"/>
                  <a:pt x="31" y="239"/>
                </a:cubicBezTo>
                <a:lnTo>
                  <a:pt x="58" y="184"/>
                </a:lnTo>
                <a:cubicBezTo>
                  <a:pt x="63" y="174"/>
                  <a:pt x="73" y="167"/>
                  <a:pt x="84" y="166"/>
                </a:cubicBezTo>
                <a:lnTo>
                  <a:pt x="360" y="139"/>
                </a:lnTo>
                <a:cubicBezTo>
                  <a:pt x="375" y="137"/>
                  <a:pt x="389" y="146"/>
                  <a:pt x="394" y="160"/>
                </a:cubicBezTo>
                <a:lnTo>
                  <a:pt x="421" y="243"/>
                </a:lnTo>
                <a:lnTo>
                  <a:pt x="414" y="231"/>
                </a:lnTo>
                <a:lnTo>
                  <a:pt x="496" y="318"/>
                </a:lnTo>
                <a:cubicBezTo>
                  <a:pt x="501" y="324"/>
                  <a:pt x="504" y="332"/>
                  <a:pt x="504" y="340"/>
                </a:cubicBezTo>
                <a:lnTo>
                  <a:pt x="504" y="423"/>
                </a:lnTo>
                <a:lnTo>
                  <a:pt x="450" y="400"/>
                </a:lnTo>
                <a:lnTo>
                  <a:pt x="617" y="231"/>
                </a:lnTo>
                <a:lnTo>
                  <a:pt x="608" y="247"/>
                </a:lnTo>
                <a:lnTo>
                  <a:pt x="636" y="109"/>
                </a:lnTo>
                <a:cubicBezTo>
                  <a:pt x="638" y="99"/>
                  <a:pt x="645" y="90"/>
                  <a:pt x="655" y="86"/>
                </a:cubicBezTo>
                <a:cubicBezTo>
                  <a:pt x="665" y="82"/>
                  <a:pt x="676" y="83"/>
                  <a:pt x="685" y="89"/>
                </a:cubicBezTo>
                <a:lnTo>
                  <a:pt x="767" y="144"/>
                </a:lnTo>
                <a:lnTo>
                  <a:pt x="726" y="148"/>
                </a:lnTo>
                <a:lnTo>
                  <a:pt x="835" y="38"/>
                </a:lnTo>
                <a:cubicBezTo>
                  <a:pt x="840" y="32"/>
                  <a:pt x="847" y="29"/>
                  <a:pt x="854" y="28"/>
                </a:cubicBezTo>
                <a:lnTo>
                  <a:pt x="1076" y="1"/>
                </a:lnTo>
                <a:cubicBezTo>
                  <a:pt x="1084" y="0"/>
                  <a:pt x="1093" y="2"/>
                  <a:pt x="1099" y="7"/>
                </a:cubicBezTo>
                <a:lnTo>
                  <a:pt x="1349" y="200"/>
                </a:lnTo>
                <a:lnTo>
                  <a:pt x="1314" y="197"/>
                </a:lnTo>
                <a:lnTo>
                  <a:pt x="1423" y="142"/>
                </a:lnTo>
                <a:cubicBezTo>
                  <a:pt x="1431" y="138"/>
                  <a:pt x="1440" y="137"/>
                  <a:pt x="1448" y="140"/>
                </a:cubicBezTo>
                <a:cubicBezTo>
                  <a:pt x="1456" y="143"/>
                  <a:pt x="1463" y="149"/>
                  <a:pt x="1467" y="156"/>
                </a:cubicBezTo>
                <a:lnTo>
                  <a:pt x="1494" y="211"/>
                </a:lnTo>
                <a:lnTo>
                  <a:pt x="1465" y="194"/>
                </a:lnTo>
                <a:lnTo>
                  <a:pt x="1687" y="194"/>
                </a:lnTo>
                <a:cubicBezTo>
                  <a:pt x="1704" y="194"/>
                  <a:pt x="1718" y="207"/>
                  <a:pt x="1719" y="224"/>
                </a:cubicBezTo>
                <a:lnTo>
                  <a:pt x="1746" y="728"/>
                </a:lnTo>
                <a:lnTo>
                  <a:pt x="1725" y="700"/>
                </a:lnTo>
                <a:lnTo>
                  <a:pt x="1806" y="727"/>
                </a:lnTo>
                <a:cubicBezTo>
                  <a:pt x="1813" y="729"/>
                  <a:pt x="1819" y="734"/>
                  <a:pt x="1822" y="739"/>
                </a:cubicBezTo>
                <a:lnTo>
                  <a:pt x="2072" y="1102"/>
                </a:lnTo>
                <a:lnTo>
                  <a:pt x="2181" y="1272"/>
                </a:lnTo>
                <a:lnTo>
                  <a:pt x="2146" y="1259"/>
                </a:lnTo>
                <a:lnTo>
                  <a:pt x="2368" y="1200"/>
                </a:lnTo>
                <a:lnTo>
                  <a:pt x="2506" y="1172"/>
                </a:lnTo>
                <a:cubicBezTo>
                  <a:pt x="2516" y="1170"/>
                  <a:pt x="2525" y="1172"/>
                  <a:pt x="2533" y="1178"/>
                </a:cubicBezTo>
                <a:cubicBezTo>
                  <a:pt x="2540" y="1184"/>
                  <a:pt x="2544" y="1193"/>
                  <a:pt x="2544" y="1203"/>
                </a:cubicBezTo>
                <a:lnTo>
                  <a:pt x="2544" y="1483"/>
                </a:lnTo>
                <a:cubicBezTo>
                  <a:pt x="2544" y="1500"/>
                  <a:pt x="2530" y="1515"/>
                  <a:pt x="2512" y="1515"/>
                </a:cubicBezTo>
                <a:lnTo>
                  <a:pt x="2485" y="1515"/>
                </a:lnTo>
                <a:lnTo>
                  <a:pt x="2403" y="1515"/>
                </a:lnTo>
                <a:lnTo>
                  <a:pt x="2418" y="1511"/>
                </a:lnTo>
                <a:lnTo>
                  <a:pt x="2363" y="1539"/>
                </a:lnTo>
                <a:lnTo>
                  <a:pt x="2372" y="1533"/>
                </a:lnTo>
                <a:lnTo>
                  <a:pt x="2344" y="1560"/>
                </a:lnTo>
                <a:cubicBezTo>
                  <a:pt x="2338" y="1566"/>
                  <a:pt x="2330" y="1570"/>
                  <a:pt x="2322" y="1570"/>
                </a:cubicBezTo>
                <a:lnTo>
                  <a:pt x="2294" y="1570"/>
                </a:lnTo>
                <a:lnTo>
                  <a:pt x="2324" y="1551"/>
                </a:lnTo>
                <a:lnTo>
                  <a:pt x="2296" y="1610"/>
                </a:lnTo>
                <a:lnTo>
                  <a:pt x="2239" y="1799"/>
                </a:lnTo>
                <a:lnTo>
                  <a:pt x="2185" y="2022"/>
                </a:lnTo>
                <a:lnTo>
                  <a:pt x="2186" y="2015"/>
                </a:lnTo>
                <a:lnTo>
                  <a:pt x="2186" y="2097"/>
                </a:lnTo>
                <a:cubicBezTo>
                  <a:pt x="2186" y="2105"/>
                  <a:pt x="2184" y="2112"/>
                  <a:pt x="2179" y="2118"/>
                </a:cubicBezTo>
                <a:lnTo>
                  <a:pt x="2015" y="2315"/>
                </a:lnTo>
                <a:lnTo>
                  <a:pt x="1959" y="2372"/>
                </a:lnTo>
                <a:cubicBezTo>
                  <a:pt x="1955" y="2376"/>
                  <a:pt x="1950" y="2379"/>
                  <a:pt x="1944" y="2381"/>
                </a:cubicBezTo>
                <a:lnTo>
                  <a:pt x="1831" y="2408"/>
                </a:lnTo>
                <a:cubicBezTo>
                  <a:pt x="1828" y="2409"/>
                  <a:pt x="1826" y="2409"/>
                  <a:pt x="1823" y="2409"/>
                </a:cubicBezTo>
                <a:lnTo>
                  <a:pt x="1714" y="2409"/>
                </a:lnTo>
                <a:lnTo>
                  <a:pt x="1743" y="2391"/>
                </a:lnTo>
                <a:lnTo>
                  <a:pt x="1716" y="2447"/>
                </a:lnTo>
                <a:cubicBezTo>
                  <a:pt x="1708" y="2462"/>
                  <a:pt x="1691" y="2468"/>
                  <a:pt x="1675" y="2462"/>
                </a:cubicBezTo>
                <a:lnTo>
                  <a:pt x="1399" y="2352"/>
                </a:lnTo>
                <a:cubicBezTo>
                  <a:pt x="1390" y="2348"/>
                  <a:pt x="1383" y="2341"/>
                  <a:pt x="1380" y="2332"/>
                </a:cubicBezTo>
                <a:lnTo>
                  <a:pt x="1353" y="2249"/>
                </a:lnTo>
                <a:lnTo>
                  <a:pt x="1357" y="2258"/>
                </a:lnTo>
                <a:lnTo>
                  <a:pt x="1276" y="2144"/>
                </a:lnTo>
                <a:cubicBezTo>
                  <a:pt x="1271" y="2137"/>
                  <a:pt x="1269" y="2129"/>
                  <a:pt x="1270" y="2121"/>
                </a:cubicBezTo>
                <a:lnTo>
                  <a:pt x="1297" y="1928"/>
                </a:lnTo>
                <a:lnTo>
                  <a:pt x="1297" y="1936"/>
                </a:lnTo>
                <a:lnTo>
                  <a:pt x="1270" y="1739"/>
                </a:lnTo>
                <a:lnTo>
                  <a:pt x="1240" y="1633"/>
                </a:lnTo>
                <a:lnTo>
                  <a:pt x="1271" y="1657"/>
                </a:lnTo>
                <a:lnTo>
                  <a:pt x="1216" y="1657"/>
                </a:lnTo>
                <a:lnTo>
                  <a:pt x="1239" y="1647"/>
                </a:lnTo>
                <a:lnTo>
                  <a:pt x="1212" y="1675"/>
                </a:lnTo>
                <a:cubicBezTo>
                  <a:pt x="1206" y="1681"/>
                  <a:pt x="1197" y="1684"/>
                  <a:pt x="1189" y="1684"/>
                </a:cubicBezTo>
                <a:lnTo>
                  <a:pt x="1162" y="1684"/>
                </a:lnTo>
                <a:lnTo>
                  <a:pt x="1184" y="1675"/>
                </a:lnTo>
                <a:lnTo>
                  <a:pt x="1157" y="1702"/>
                </a:lnTo>
                <a:cubicBezTo>
                  <a:pt x="1156" y="1704"/>
                  <a:pt x="1154" y="1705"/>
                  <a:pt x="1152" y="1706"/>
                </a:cubicBezTo>
                <a:lnTo>
                  <a:pt x="1070" y="1761"/>
                </a:lnTo>
                <a:cubicBezTo>
                  <a:pt x="1063" y="1766"/>
                  <a:pt x="1055" y="1768"/>
                  <a:pt x="1046" y="1766"/>
                </a:cubicBezTo>
                <a:lnTo>
                  <a:pt x="770" y="1711"/>
                </a:lnTo>
                <a:cubicBezTo>
                  <a:pt x="758" y="1709"/>
                  <a:pt x="748" y="1699"/>
                  <a:pt x="745" y="1687"/>
                </a:cubicBezTo>
                <a:lnTo>
                  <a:pt x="718" y="1573"/>
                </a:lnTo>
                <a:lnTo>
                  <a:pt x="731" y="1592"/>
                </a:lnTo>
                <a:lnTo>
                  <a:pt x="649" y="1537"/>
                </a:lnTo>
                <a:cubicBezTo>
                  <a:pt x="642" y="1532"/>
                  <a:pt x="637" y="1524"/>
                  <a:pt x="636" y="1516"/>
                </a:cubicBezTo>
                <a:lnTo>
                  <a:pt x="577" y="1181"/>
                </a:lnTo>
                <a:lnTo>
                  <a:pt x="609" y="1207"/>
                </a:lnTo>
                <a:lnTo>
                  <a:pt x="500" y="1207"/>
                </a:lnTo>
                <a:cubicBezTo>
                  <a:pt x="485" y="1207"/>
                  <a:pt x="472" y="1197"/>
                  <a:pt x="469" y="1183"/>
                </a:cubicBezTo>
                <a:lnTo>
                  <a:pt x="441" y="1073"/>
                </a:lnTo>
                <a:cubicBezTo>
                  <a:pt x="441" y="1070"/>
                  <a:pt x="440" y="1068"/>
                  <a:pt x="440" y="1065"/>
                </a:cubicBezTo>
                <a:lnTo>
                  <a:pt x="440" y="955"/>
                </a:lnTo>
                <a:lnTo>
                  <a:pt x="472" y="987"/>
                </a:lnTo>
                <a:lnTo>
                  <a:pt x="363" y="987"/>
                </a:lnTo>
                <a:cubicBezTo>
                  <a:pt x="350" y="987"/>
                  <a:pt x="337" y="978"/>
                  <a:pt x="333" y="965"/>
                </a:cubicBezTo>
                <a:lnTo>
                  <a:pt x="247" y="713"/>
                </a:lnTo>
                <a:cubicBezTo>
                  <a:pt x="242" y="697"/>
                  <a:pt x="249" y="680"/>
                  <a:pt x="264" y="673"/>
                </a:cubicBezTo>
                <a:lnTo>
                  <a:pt x="322" y="646"/>
                </a:lnTo>
                <a:lnTo>
                  <a:pt x="308" y="691"/>
                </a:lnTo>
                <a:lnTo>
                  <a:pt x="195" y="494"/>
                </a:lnTo>
                <a:lnTo>
                  <a:pt x="213" y="508"/>
                </a:lnTo>
                <a:lnTo>
                  <a:pt x="49" y="453"/>
                </a:lnTo>
                <a:cubicBezTo>
                  <a:pt x="41" y="450"/>
                  <a:pt x="35" y="444"/>
                  <a:pt x="31" y="437"/>
                </a:cubicBezTo>
                <a:lnTo>
                  <a:pt x="4" y="382"/>
                </a:lnTo>
                <a:close/>
                <a:moveTo>
                  <a:pt x="88" y="408"/>
                </a:moveTo>
                <a:lnTo>
                  <a:pt x="70" y="392"/>
                </a:lnTo>
                <a:lnTo>
                  <a:pt x="233" y="447"/>
                </a:lnTo>
                <a:cubicBezTo>
                  <a:pt x="241" y="450"/>
                  <a:pt x="247" y="455"/>
                  <a:pt x="251" y="462"/>
                </a:cubicBezTo>
                <a:lnTo>
                  <a:pt x="364" y="659"/>
                </a:lnTo>
                <a:cubicBezTo>
                  <a:pt x="368" y="667"/>
                  <a:pt x="369" y="676"/>
                  <a:pt x="367" y="684"/>
                </a:cubicBezTo>
                <a:cubicBezTo>
                  <a:pt x="364" y="693"/>
                  <a:pt x="358" y="700"/>
                  <a:pt x="350" y="704"/>
                </a:cubicBezTo>
                <a:lnTo>
                  <a:pt x="291" y="731"/>
                </a:lnTo>
                <a:lnTo>
                  <a:pt x="308" y="692"/>
                </a:lnTo>
                <a:lnTo>
                  <a:pt x="394" y="944"/>
                </a:lnTo>
                <a:lnTo>
                  <a:pt x="363" y="923"/>
                </a:lnTo>
                <a:lnTo>
                  <a:pt x="472" y="923"/>
                </a:lnTo>
                <a:cubicBezTo>
                  <a:pt x="490" y="923"/>
                  <a:pt x="504" y="937"/>
                  <a:pt x="504" y="955"/>
                </a:cubicBezTo>
                <a:lnTo>
                  <a:pt x="504" y="1065"/>
                </a:lnTo>
                <a:lnTo>
                  <a:pt x="503" y="1057"/>
                </a:lnTo>
                <a:lnTo>
                  <a:pt x="531" y="1168"/>
                </a:lnTo>
                <a:lnTo>
                  <a:pt x="500" y="1143"/>
                </a:lnTo>
                <a:lnTo>
                  <a:pt x="609" y="1143"/>
                </a:lnTo>
                <a:cubicBezTo>
                  <a:pt x="624" y="1143"/>
                  <a:pt x="638" y="1155"/>
                  <a:pt x="640" y="1170"/>
                </a:cubicBezTo>
                <a:lnTo>
                  <a:pt x="699" y="1505"/>
                </a:lnTo>
                <a:lnTo>
                  <a:pt x="685" y="1484"/>
                </a:lnTo>
                <a:lnTo>
                  <a:pt x="767" y="1539"/>
                </a:lnTo>
                <a:cubicBezTo>
                  <a:pt x="773" y="1543"/>
                  <a:pt x="778" y="1550"/>
                  <a:pt x="780" y="1558"/>
                </a:cubicBezTo>
                <a:lnTo>
                  <a:pt x="807" y="1672"/>
                </a:lnTo>
                <a:lnTo>
                  <a:pt x="782" y="1648"/>
                </a:lnTo>
                <a:lnTo>
                  <a:pt x="1059" y="1704"/>
                </a:lnTo>
                <a:lnTo>
                  <a:pt x="1035" y="1708"/>
                </a:lnTo>
                <a:lnTo>
                  <a:pt x="1116" y="1653"/>
                </a:lnTo>
                <a:lnTo>
                  <a:pt x="1111" y="1657"/>
                </a:lnTo>
                <a:lnTo>
                  <a:pt x="1139" y="1630"/>
                </a:lnTo>
                <a:cubicBezTo>
                  <a:pt x="1145" y="1624"/>
                  <a:pt x="1153" y="1620"/>
                  <a:pt x="1162" y="1620"/>
                </a:cubicBezTo>
                <a:lnTo>
                  <a:pt x="1189" y="1620"/>
                </a:lnTo>
                <a:lnTo>
                  <a:pt x="1166" y="1630"/>
                </a:lnTo>
                <a:lnTo>
                  <a:pt x="1193" y="1602"/>
                </a:lnTo>
                <a:cubicBezTo>
                  <a:pt x="1199" y="1596"/>
                  <a:pt x="1207" y="1593"/>
                  <a:pt x="1216" y="1593"/>
                </a:cubicBezTo>
                <a:lnTo>
                  <a:pt x="1271" y="1593"/>
                </a:lnTo>
                <a:cubicBezTo>
                  <a:pt x="1285" y="1593"/>
                  <a:pt x="1297" y="1602"/>
                  <a:pt x="1301" y="1616"/>
                </a:cubicBezTo>
                <a:lnTo>
                  <a:pt x="1333" y="1731"/>
                </a:lnTo>
                <a:lnTo>
                  <a:pt x="1361" y="1928"/>
                </a:lnTo>
                <a:cubicBezTo>
                  <a:pt x="1361" y="1931"/>
                  <a:pt x="1361" y="1934"/>
                  <a:pt x="1361" y="1936"/>
                </a:cubicBezTo>
                <a:lnTo>
                  <a:pt x="1333" y="2130"/>
                </a:lnTo>
                <a:lnTo>
                  <a:pt x="1328" y="2106"/>
                </a:lnTo>
                <a:lnTo>
                  <a:pt x="1409" y="2221"/>
                </a:lnTo>
                <a:cubicBezTo>
                  <a:pt x="1411" y="2223"/>
                  <a:pt x="1413" y="2226"/>
                  <a:pt x="1414" y="2229"/>
                </a:cubicBezTo>
                <a:lnTo>
                  <a:pt x="1441" y="2312"/>
                </a:lnTo>
                <a:lnTo>
                  <a:pt x="1423" y="2292"/>
                </a:lnTo>
                <a:lnTo>
                  <a:pt x="1699" y="2403"/>
                </a:lnTo>
                <a:lnTo>
                  <a:pt x="1658" y="2418"/>
                </a:lnTo>
                <a:lnTo>
                  <a:pt x="1686" y="2363"/>
                </a:lnTo>
                <a:cubicBezTo>
                  <a:pt x="1691" y="2352"/>
                  <a:pt x="1702" y="2345"/>
                  <a:pt x="1714" y="2345"/>
                </a:cubicBezTo>
                <a:lnTo>
                  <a:pt x="1823" y="2345"/>
                </a:lnTo>
                <a:lnTo>
                  <a:pt x="1816" y="2346"/>
                </a:lnTo>
                <a:lnTo>
                  <a:pt x="1929" y="2319"/>
                </a:lnTo>
                <a:lnTo>
                  <a:pt x="1913" y="2327"/>
                </a:lnTo>
                <a:lnTo>
                  <a:pt x="1966" y="2274"/>
                </a:lnTo>
                <a:lnTo>
                  <a:pt x="2130" y="2077"/>
                </a:lnTo>
                <a:lnTo>
                  <a:pt x="2122" y="2097"/>
                </a:lnTo>
                <a:lnTo>
                  <a:pt x="2122" y="2015"/>
                </a:lnTo>
                <a:cubicBezTo>
                  <a:pt x="2122" y="2012"/>
                  <a:pt x="2123" y="2010"/>
                  <a:pt x="2123" y="2007"/>
                </a:cubicBezTo>
                <a:lnTo>
                  <a:pt x="2178" y="1781"/>
                </a:lnTo>
                <a:lnTo>
                  <a:pt x="2238" y="1584"/>
                </a:lnTo>
                <a:lnTo>
                  <a:pt x="2265" y="1524"/>
                </a:lnTo>
                <a:cubicBezTo>
                  <a:pt x="2271" y="1513"/>
                  <a:pt x="2282" y="1506"/>
                  <a:pt x="2294" y="1506"/>
                </a:cubicBezTo>
                <a:lnTo>
                  <a:pt x="2322" y="1506"/>
                </a:lnTo>
                <a:lnTo>
                  <a:pt x="2299" y="1515"/>
                </a:lnTo>
                <a:lnTo>
                  <a:pt x="2326" y="1488"/>
                </a:lnTo>
                <a:cubicBezTo>
                  <a:pt x="2329" y="1485"/>
                  <a:pt x="2331" y="1483"/>
                  <a:pt x="2334" y="1482"/>
                </a:cubicBezTo>
                <a:lnTo>
                  <a:pt x="2389" y="1454"/>
                </a:lnTo>
                <a:cubicBezTo>
                  <a:pt x="2393" y="1452"/>
                  <a:pt x="2398" y="1451"/>
                  <a:pt x="2403" y="1451"/>
                </a:cubicBezTo>
                <a:lnTo>
                  <a:pt x="2485" y="1451"/>
                </a:lnTo>
                <a:lnTo>
                  <a:pt x="2512" y="1451"/>
                </a:lnTo>
                <a:lnTo>
                  <a:pt x="2480" y="1483"/>
                </a:lnTo>
                <a:lnTo>
                  <a:pt x="2480" y="1203"/>
                </a:lnTo>
                <a:lnTo>
                  <a:pt x="2519" y="1234"/>
                </a:lnTo>
                <a:lnTo>
                  <a:pt x="2384" y="1261"/>
                </a:lnTo>
                <a:lnTo>
                  <a:pt x="2163" y="1321"/>
                </a:lnTo>
                <a:cubicBezTo>
                  <a:pt x="2149" y="1324"/>
                  <a:pt x="2135" y="1319"/>
                  <a:pt x="2127" y="1307"/>
                </a:cubicBezTo>
                <a:lnTo>
                  <a:pt x="2019" y="1138"/>
                </a:lnTo>
                <a:lnTo>
                  <a:pt x="1770" y="776"/>
                </a:lnTo>
                <a:lnTo>
                  <a:pt x="1786" y="788"/>
                </a:lnTo>
                <a:lnTo>
                  <a:pt x="1704" y="760"/>
                </a:lnTo>
                <a:cubicBezTo>
                  <a:pt x="1692" y="756"/>
                  <a:pt x="1683" y="745"/>
                  <a:pt x="1682" y="732"/>
                </a:cubicBezTo>
                <a:lnTo>
                  <a:pt x="1655" y="227"/>
                </a:lnTo>
                <a:lnTo>
                  <a:pt x="1687" y="258"/>
                </a:lnTo>
                <a:lnTo>
                  <a:pt x="1465" y="258"/>
                </a:lnTo>
                <a:cubicBezTo>
                  <a:pt x="1453" y="258"/>
                  <a:pt x="1442" y="251"/>
                  <a:pt x="1436" y="240"/>
                </a:cubicBezTo>
                <a:lnTo>
                  <a:pt x="1409" y="185"/>
                </a:lnTo>
                <a:lnTo>
                  <a:pt x="1452" y="199"/>
                </a:lnTo>
                <a:lnTo>
                  <a:pt x="1343" y="254"/>
                </a:lnTo>
                <a:cubicBezTo>
                  <a:pt x="1332" y="260"/>
                  <a:pt x="1319" y="258"/>
                  <a:pt x="1309" y="251"/>
                </a:cubicBezTo>
                <a:lnTo>
                  <a:pt x="1060" y="58"/>
                </a:lnTo>
                <a:lnTo>
                  <a:pt x="1084" y="64"/>
                </a:lnTo>
                <a:lnTo>
                  <a:pt x="862" y="92"/>
                </a:lnTo>
                <a:lnTo>
                  <a:pt x="881" y="83"/>
                </a:lnTo>
                <a:lnTo>
                  <a:pt x="772" y="193"/>
                </a:lnTo>
                <a:cubicBezTo>
                  <a:pt x="761" y="204"/>
                  <a:pt x="744" y="206"/>
                  <a:pt x="731" y="197"/>
                </a:cubicBezTo>
                <a:lnTo>
                  <a:pt x="649" y="142"/>
                </a:lnTo>
                <a:lnTo>
                  <a:pt x="698" y="121"/>
                </a:lnTo>
                <a:lnTo>
                  <a:pt x="671" y="259"/>
                </a:lnTo>
                <a:cubicBezTo>
                  <a:pt x="670" y="266"/>
                  <a:pt x="667" y="271"/>
                  <a:pt x="663" y="276"/>
                </a:cubicBezTo>
                <a:lnTo>
                  <a:pt x="495" y="445"/>
                </a:lnTo>
                <a:cubicBezTo>
                  <a:pt x="486" y="454"/>
                  <a:pt x="472" y="457"/>
                  <a:pt x="460" y="452"/>
                </a:cubicBezTo>
                <a:cubicBezTo>
                  <a:pt x="448" y="447"/>
                  <a:pt x="440" y="436"/>
                  <a:pt x="440" y="423"/>
                </a:cubicBezTo>
                <a:lnTo>
                  <a:pt x="440" y="340"/>
                </a:lnTo>
                <a:lnTo>
                  <a:pt x="449" y="362"/>
                </a:lnTo>
                <a:lnTo>
                  <a:pt x="367" y="275"/>
                </a:lnTo>
                <a:cubicBezTo>
                  <a:pt x="364" y="272"/>
                  <a:pt x="362" y="268"/>
                  <a:pt x="360" y="263"/>
                </a:cubicBezTo>
                <a:lnTo>
                  <a:pt x="333" y="180"/>
                </a:lnTo>
                <a:lnTo>
                  <a:pt x="367" y="202"/>
                </a:lnTo>
                <a:lnTo>
                  <a:pt x="90" y="230"/>
                </a:lnTo>
                <a:lnTo>
                  <a:pt x="116" y="212"/>
                </a:lnTo>
                <a:lnTo>
                  <a:pt x="88" y="267"/>
                </a:lnTo>
                <a:lnTo>
                  <a:pt x="91" y="261"/>
                </a:lnTo>
                <a:lnTo>
                  <a:pt x="64" y="375"/>
                </a:lnTo>
                <a:lnTo>
                  <a:pt x="61" y="353"/>
                </a:lnTo>
                <a:lnTo>
                  <a:pt x="88" y="40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8" name="Rectangle 197"/>
          <p:cNvSpPr>
            <a:spLocks noChangeArrowheads="1"/>
          </p:cNvSpPr>
          <p:nvPr/>
        </p:nvSpPr>
        <p:spPr bwMode="auto">
          <a:xfrm>
            <a:off x="4988557" y="198700"/>
            <a:ext cx="8509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Mount Vernon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9" name="Rectangle 198"/>
          <p:cNvSpPr>
            <a:spLocks noChangeArrowheads="1"/>
          </p:cNvSpPr>
          <p:nvPr/>
        </p:nvSpPr>
        <p:spPr bwMode="auto">
          <a:xfrm>
            <a:off x="4369432" y="787663"/>
            <a:ext cx="43281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Harefield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0" name="Rectangle 199"/>
          <p:cNvSpPr>
            <a:spLocks noChangeArrowheads="1"/>
          </p:cNvSpPr>
          <p:nvPr/>
        </p:nvSpPr>
        <p:spPr bwMode="auto">
          <a:xfrm>
            <a:off x="6799894" y="249500"/>
            <a:ext cx="4286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RNOH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1" name="Rectangle 200"/>
          <p:cNvSpPr>
            <a:spLocks noChangeArrowheads="1"/>
          </p:cNvSpPr>
          <p:nvPr/>
        </p:nvSpPr>
        <p:spPr bwMode="auto">
          <a:xfrm>
            <a:off x="4336095" y="2141800"/>
            <a:ext cx="612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Hillingdon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" name="Rectangle 201"/>
          <p:cNvSpPr>
            <a:spLocks noChangeArrowheads="1"/>
          </p:cNvSpPr>
          <p:nvPr/>
        </p:nvSpPr>
        <p:spPr bwMode="auto">
          <a:xfrm>
            <a:off x="6257604" y="1148660"/>
            <a:ext cx="9048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Northwick Park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3" name="Rectangle 202"/>
          <p:cNvSpPr>
            <a:spLocks noChangeArrowheads="1"/>
          </p:cNvSpPr>
          <p:nvPr/>
        </p:nvSpPr>
        <p:spPr bwMode="auto">
          <a:xfrm>
            <a:off x="5290441" y="2597413"/>
            <a:ext cx="2805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Ealing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4" name="Rectangle 203"/>
          <p:cNvSpPr>
            <a:spLocks noChangeArrowheads="1"/>
          </p:cNvSpPr>
          <p:nvPr/>
        </p:nvSpPr>
        <p:spPr bwMode="auto">
          <a:xfrm>
            <a:off x="5042532" y="3453075"/>
            <a:ext cx="9540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West Middlesex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5" name="Rectangle 204"/>
          <p:cNvSpPr>
            <a:spLocks noChangeArrowheads="1"/>
          </p:cNvSpPr>
          <p:nvPr/>
        </p:nvSpPr>
        <p:spPr bwMode="auto">
          <a:xfrm>
            <a:off x="6029639" y="2015752"/>
            <a:ext cx="10731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Central Middlesex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6" name="Rectangle 205"/>
          <p:cNvSpPr>
            <a:spLocks noChangeArrowheads="1"/>
          </p:cNvSpPr>
          <p:nvPr/>
        </p:nvSpPr>
        <p:spPr bwMode="auto">
          <a:xfrm>
            <a:off x="7377744" y="2356112"/>
            <a:ext cx="8429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95959"/>
                </a:solidFill>
              </a:rPr>
              <a:t>Hammersmith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7" name="Rectangle 206"/>
          <p:cNvSpPr>
            <a:spLocks noChangeArrowheads="1"/>
          </p:cNvSpPr>
          <p:nvPr/>
        </p:nvSpPr>
        <p:spPr bwMode="auto">
          <a:xfrm>
            <a:off x="6710041" y="2985241"/>
            <a:ext cx="6363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Charing Cross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8" name="Rectangle 207"/>
          <p:cNvSpPr>
            <a:spLocks noChangeArrowheads="1"/>
          </p:cNvSpPr>
          <p:nvPr/>
        </p:nvSpPr>
        <p:spPr bwMode="auto">
          <a:xfrm>
            <a:off x="8079419" y="2611700"/>
            <a:ext cx="5810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St Mary’s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9" name="Rectangle 208"/>
          <p:cNvSpPr>
            <a:spLocks noChangeArrowheads="1"/>
          </p:cNvSpPr>
          <p:nvPr/>
        </p:nvSpPr>
        <p:spPr bwMode="auto">
          <a:xfrm>
            <a:off x="8190861" y="3573725"/>
            <a:ext cx="7953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Chelsea and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0" name="Rectangle 209"/>
          <p:cNvSpPr>
            <a:spLocks noChangeArrowheads="1"/>
          </p:cNvSpPr>
          <p:nvPr/>
        </p:nvSpPr>
        <p:spPr bwMode="auto">
          <a:xfrm>
            <a:off x="8190861" y="3716600"/>
            <a:ext cx="7635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Westminster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1" name="Rectangle 210"/>
          <p:cNvSpPr>
            <a:spLocks noChangeArrowheads="1"/>
          </p:cNvSpPr>
          <p:nvPr/>
        </p:nvSpPr>
        <p:spPr bwMode="auto">
          <a:xfrm>
            <a:off x="7641269" y="3145735"/>
            <a:ext cx="4143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Royal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2" name="Rectangle 211"/>
          <p:cNvSpPr>
            <a:spLocks noChangeArrowheads="1"/>
          </p:cNvSpPr>
          <p:nvPr/>
        </p:nvSpPr>
        <p:spPr bwMode="auto">
          <a:xfrm>
            <a:off x="7433307" y="3288610"/>
            <a:ext cx="47769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Brompton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" name="Rectangle 212"/>
          <p:cNvSpPr>
            <a:spLocks noChangeArrowheads="1"/>
          </p:cNvSpPr>
          <p:nvPr/>
        </p:nvSpPr>
        <p:spPr bwMode="auto">
          <a:xfrm>
            <a:off x="8020681" y="3143513"/>
            <a:ext cx="904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595959"/>
                </a:solidFill>
              </a:rPr>
              <a:t>Royal Marsden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4" name="Freeform 213"/>
          <p:cNvSpPr>
            <a:spLocks/>
          </p:cNvSpPr>
          <p:nvPr/>
        </p:nvSpPr>
        <p:spPr bwMode="auto">
          <a:xfrm>
            <a:off x="6811007" y="2149738"/>
            <a:ext cx="150812" cy="14287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52" y="0"/>
              </a:cxn>
              <a:cxn ang="0">
                <a:pos x="152" y="0"/>
              </a:cxn>
              <a:cxn ang="0">
                <a:pos x="152" y="0"/>
              </a:cxn>
              <a:cxn ang="0">
                <a:pos x="304" y="144"/>
              </a:cxn>
              <a:cxn ang="0">
                <a:pos x="304" y="144"/>
              </a:cxn>
              <a:cxn ang="0">
                <a:pos x="304" y="144"/>
              </a:cxn>
              <a:cxn ang="0">
                <a:pos x="152" y="288"/>
              </a:cxn>
              <a:cxn ang="0">
                <a:pos x="152" y="288"/>
              </a:cxn>
              <a:cxn ang="0">
                <a:pos x="152" y="288"/>
              </a:cxn>
              <a:cxn ang="0">
                <a:pos x="0" y="144"/>
              </a:cxn>
              <a:cxn ang="0">
                <a:pos x="0" y="144"/>
              </a:cxn>
            </a:cxnLst>
            <a:rect l="0" t="0" r="r" b="b"/>
            <a:pathLst>
              <a:path w="304" h="288">
                <a:moveTo>
                  <a:pt x="0" y="144"/>
                </a:moveTo>
                <a:cubicBezTo>
                  <a:pt x="0" y="65"/>
                  <a:pt x="69" y="0"/>
                  <a:pt x="152" y="0"/>
                </a:cubicBezTo>
                <a:cubicBezTo>
                  <a:pt x="152" y="0"/>
                  <a:pt x="152" y="0"/>
                  <a:pt x="152" y="0"/>
                </a:cubicBezTo>
                <a:lnTo>
                  <a:pt x="152" y="0"/>
                </a:lnTo>
                <a:cubicBezTo>
                  <a:pt x="236" y="0"/>
                  <a:pt x="304" y="65"/>
                  <a:pt x="304" y="144"/>
                </a:cubicBezTo>
                <a:cubicBezTo>
                  <a:pt x="304" y="144"/>
                  <a:pt x="304" y="144"/>
                  <a:pt x="304" y="144"/>
                </a:cubicBezTo>
                <a:lnTo>
                  <a:pt x="304" y="144"/>
                </a:lnTo>
                <a:cubicBezTo>
                  <a:pt x="304" y="224"/>
                  <a:pt x="236" y="288"/>
                  <a:pt x="152" y="288"/>
                </a:cubicBezTo>
                <a:cubicBezTo>
                  <a:pt x="152" y="288"/>
                  <a:pt x="152" y="288"/>
                  <a:pt x="152" y="288"/>
                </a:cubicBezTo>
                <a:lnTo>
                  <a:pt x="152" y="288"/>
                </a:lnTo>
                <a:cubicBezTo>
                  <a:pt x="69" y="288"/>
                  <a:pt x="0" y="22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lose/>
              </a:path>
            </a:pathLst>
          </a:custGeom>
          <a:solidFill>
            <a:srgbClr val="22226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5" name="Freeform 214"/>
          <p:cNvSpPr>
            <a:spLocks noEditPoints="1"/>
          </p:cNvSpPr>
          <p:nvPr/>
        </p:nvSpPr>
        <p:spPr bwMode="auto">
          <a:xfrm>
            <a:off x="6806244" y="2144975"/>
            <a:ext cx="158750" cy="152400"/>
          </a:xfrm>
          <a:custGeom>
            <a:avLst/>
            <a:gdLst/>
            <a:ahLst/>
            <a:cxnLst>
              <a:cxn ang="0">
                <a:pos x="1" y="152"/>
              </a:cxn>
              <a:cxn ang="0">
                <a:pos x="4" y="121"/>
              </a:cxn>
              <a:cxn ang="0">
                <a:pos x="14" y="92"/>
              </a:cxn>
              <a:cxn ang="0">
                <a:pos x="49" y="44"/>
              </a:cxn>
              <a:cxn ang="0">
                <a:pos x="99" y="12"/>
              </a:cxn>
              <a:cxn ang="0">
                <a:pos x="130" y="3"/>
              </a:cxn>
              <a:cxn ang="0">
                <a:pos x="161" y="0"/>
              </a:cxn>
              <a:cxn ang="0">
                <a:pos x="194" y="4"/>
              </a:cxn>
              <a:cxn ang="0">
                <a:pos x="224" y="13"/>
              </a:cxn>
              <a:cxn ang="0">
                <a:pos x="275" y="46"/>
              </a:cxn>
              <a:cxn ang="0">
                <a:pos x="308" y="94"/>
              </a:cxn>
              <a:cxn ang="0">
                <a:pos x="317" y="123"/>
              </a:cxn>
              <a:cxn ang="0">
                <a:pos x="320" y="153"/>
              </a:cxn>
              <a:cxn ang="0">
                <a:pos x="317" y="184"/>
              </a:cxn>
              <a:cxn ang="0">
                <a:pos x="307" y="213"/>
              </a:cxn>
              <a:cxn ang="0">
                <a:pos x="273" y="261"/>
              </a:cxn>
              <a:cxn ang="0">
                <a:pos x="221" y="293"/>
              </a:cxn>
              <a:cxn ang="0">
                <a:pos x="159" y="304"/>
              </a:cxn>
              <a:cxn ang="0">
                <a:pos x="97" y="292"/>
              </a:cxn>
              <a:cxn ang="0">
                <a:pos x="47" y="259"/>
              </a:cxn>
              <a:cxn ang="0">
                <a:pos x="13" y="211"/>
              </a:cxn>
              <a:cxn ang="0">
                <a:pos x="4" y="182"/>
              </a:cxn>
              <a:cxn ang="0">
                <a:pos x="19" y="181"/>
              </a:cxn>
              <a:cxn ang="0">
                <a:pos x="28" y="206"/>
              </a:cxn>
              <a:cxn ang="0">
                <a:pos x="60" y="250"/>
              </a:cxn>
              <a:cxn ang="0">
                <a:pos x="106" y="279"/>
              </a:cxn>
              <a:cxn ang="0">
                <a:pos x="162" y="289"/>
              </a:cxn>
              <a:cxn ang="0">
                <a:pos x="218" y="278"/>
              </a:cxn>
              <a:cxn ang="0">
                <a:pos x="264" y="248"/>
              </a:cxn>
              <a:cxn ang="0">
                <a:pos x="294" y="204"/>
              </a:cxn>
              <a:cxn ang="0">
                <a:pos x="302" y="179"/>
              </a:cxn>
              <a:cxn ang="0">
                <a:pos x="305" y="152"/>
              </a:cxn>
              <a:cxn ang="0">
                <a:pos x="302" y="124"/>
              </a:cxn>
              <a:cxn ang="0">
                <a:pos x="293" y="99"/>
              </a:cxn>
              <a:cxn ang="0">
                <a:pos x="262" y="55"/>
              </a:cxn>
              <a:cxn ang="0">
                <a:pos x="215" y="26"/>
              </a:cxn>
              <a:cxn ang="0">
                <a:pos x="189" y="19"/>
              </a:cxn>
              <a:cxn ang="0">
                <a:pos x="160" y="16"/>
              </a:cxn>
              <a:cxn ang="0">
                <a:pos x="131" y="19"/>
              </a:cxn>
              <a:cxn ang="0">
                <a:pos x="104" y="27"/>
              </a:cxn>
              <a:cxn ang="0">
                <a:pos x="58" y="57"/>
              </a:cxn>
              <a:cxn ang="0">
                <a:pos x="27" y="101"/>
              </a:cxn>
              <a:cxn ang="0">
                <a:pos x="19" y="126"/>
              </a:cxn>
              <a:cxn ang="0">
                <a:pos x="16" y="153"/>
              </a:cxn>
              <a:cxn ang="0">
                <a:pos x="19" y="181"/>
              </a:cxn>
            </a:cxnLst>
            <a:rect l="0" t="0" r="r" b="b"/>
            <a:pathLst>
              <a:path w="320" h="305">
                <a:moveTo>
                  <a:pt x="1" y="153"/>
                </a:moveTo>
                <a:cubicBezTo>
                  <a:pt x="0" y="153"/>
                  <a:pt x="0" y="152"/>
                  <a:pt x="1" y="152"/>
                </a:cubicBezTo>
                <a:lnTo>
                  <a:pt x="4" y="123"/>
                </a:lnTo>
                <a:cubicBezTo>
                  <a:pt x="4" y="122"/>
                  <a:pt x="4" y="121"/>
                  <a:pt x="4" y="121"/>
                </a:cubicBezTo>
                <a:lnTo>
                  <a:pt x="13" y="94"/>
                </a:lnTo>
                <a:cubicBezTo>
                  <a:pt x="13" y="93"/>
                  <a:pt x="13" y="92"/>
                  <a:pt x="14" y="92"/>
                </a:cubicBezTo>
                <a:lnTo>
                  <a:pt x="47" y="46"/>
                </a:lnTo>
                <a:cubicBezTo>
                  <a:pt x="48" y="45"/>
                  <a:pt x="48" y="44"/>
                  <a:pt x="49" y="44"/>
                </a:cubicBezTo>
                <a:lnTo>
                  <a:pt x="97" y="13"/>
                </a:lnTo>
                <a:cubicBezTo>
                  <a:pt x="98" y="12"/>
                  <a:pt x="99" y="12"/>
                  <a:pt x="99" y="12"/>
                </a:cubicBezTo>
                <a:lnTo>
                  <a:pt x="128" y="4"/>
                </a:lnTo>
                <a:cubicBezTo>
                  <a:pt x="129" y="4"/>
                  <a:pt x="129" y="4"/>
                  <a:pt x="130" y="3"/>
                </a:cubicBezTo>
                <a:lnTo>
                  <a:pt x="160" y="0"/>
                </a:lnTo>
                <a:cubicBezTo>
                  <a:pt x="160" y="0"/>
                  <a:pt x="161" y="0"/>
                  <a:pt x="161" y="0"/>
                </a:cubicBezTo>
                <a:lnTo>
                  <a:pt x="192" y="3"/>
                </a:lnTo>
                <a:cubicBezTo>
                  <a:pt x="193" y="4"/>
                  <a:pt x="193" y="4"/>
                  <a:pt x="194" y="4"/>
                </a:cubicBezTo>
                <a:lnTo>
                  <a:pt x="222" y="12"/>
                </a:lnTo>
                <a:cubicBezTo>
                  <a:pt x="222" y="12"/>
                  <a:pt x="223" y="12"/>
                  <a:pt x="224" y="13"/>
                </a:cubicBezTo>
                <a:lnTo>
                  <a:pt x="273" y="44"/>
                </a:lnTo>
                <a:cubicBezTo>
                  <a:pt x="274" y="44"/>
                  <a:pt x="274" y="45"/>
                  <a:pt x="275" y="46"/>
                </a:cubicBezTo>
                <a:lnTo>
                  <a:pt x="307" y="92"/>
                </a:lnTo>
                <a:cubicBezTo>
                  <a:pt x="307" y="93"/>
                  <a:pt x="308" y="93"/>
                  <a:pt x="308" y="94"/>
                </a:cubicBezTo>
                <a:lnTo>
                  <a:pt x="317" y="121"/>
                </a:lnTo>
                <a:cubicBezTo>
                  <a:pt x="317" y="121"/>
                  <a:pt x="317" y="122"/>
                  <a:pt x="317" y="123"/>
                </a:cubicBezTo>
                <a:lnTo>
                  <a:pt x="320" y="152"/>
                </a:lnTo>
                <a:cubicBezTo>
                  <a:pt x="320" y="152"/>
                  <a:pt x="320" y="153"/>
                  <a:pt x="320" y="153"/>
                </a:cubicBezTo>
                <a:lnTo>
                  <a:pt x="317" y="182"/>
                </a:lnTo>
                <a:cubicBezTo>
                  <a:pt x="317" y="183"/>
                  <a:pt x="317" y="183"/>
                  <a:pt x="317" y="184"/>
                </a:cubicBezTo>
                <a:lnTo>
                  <a:pt x="308" y="211"/>
                </a:lnTo>
                <a:cubicBezTo>
                  <a:pt x="308" y="212"/>
                  <a:pt x="307" y="212"/>
                  <a:pt x="307" y="213"/>
                </a:cubicBezTo>
                <a:lnTo>
                  <a:pt x="275" y="259"/>
                </a:lnTo>
                <a:cubicBezTo>
                  <a:pt x="274" y="260"/>
                  <a:pt x="274" y="261"/>
                  <a:pt x="273" y="261"/>
                </a:cubicBezTo>
                <a:lnTo>
                  <a:pt x="224" y="292"/>
                </a:lnTo>
                <a:cubicBezTo>
                  <a:pt x="223" y="293"/>
                  <a:pt x="222" y="293"/>
                  <a:pt x="221" y="293"/>
                </a:cubicBezTo>
                <a:lnTo>
                  <a:pt x="162" y="304"/>
                </a:lnTo>
                <a:cubicBezTo>
                  <a:pt x="161" y="305"/>
                  <a:pt x="160" y="305"/>
                  <a:pt x="159" y="304"/>
                </a:cubicBezTo>
                <a:lnTo>
                  <a:pt x="100" y="293"/>
                </a:lnTo>
                <a:cubicBezTo>
                  <a:pt x="99" y="293"/>
                  <a:pt x="98" y="293"/>
                  <a:pt x="97" y="292"/>
                </a:cubicBezTo>
                <a:lnTo>
                  <a:pt x="49" y="261"/>
                </a:lnTo>
                <a:cubicBezTo>
                  <a:pt x="48" y="261"/>
                  <a:pt x="48" y="260"/>
                  <a:pt x="47" y="259"/>
                </a:cubicBezTo>
                <a:lnTo>
                  <a:pt x="14" y="213"/>
                </a:lnTo>
                <a:cubicBezTo>
                  <a:pt x="13" y="212"/>
                  <a:pt x="13" y="212"/>
                  <a:pt x="13" y="211"/>
                </a:cubicBezTo>
                <a:lnTo>
                  <a:pt x="4" y="184"/>
                </a:lnTo>
                <a:cubicBezTo>
                  <a:pt x="4" y="183"/>
                  <a:pt x="4" y="183"/>
                  <a:pt x="4" y="182"/>
                </a:cubicBezTo>
                <a:lnTo>
                  <a:pt x="1" y="153"/>
                </a:lnTo>
                <a:close/>
                <a:moveTo>
                  <a:pt x="19" y="181"/>
                </a:moveTo>
                <a:lnTo>
                  <a:pt x="19" y="179"/>
                </a:lnTo>
                <a:lnTo>
                  <a:pt x="28" y="206"/>
                </a:lnTo>
                <a:lnTo>
                  <a:pt x="27" y="204"/>
                </a:lnTo>
                <a:lnTo>
                  <a:pt x="60" y="250"/>
                </a:lnTo>
                <a:lnTo>
                  <a:pt x="58" y="248"/>
                </a:lnTo>
                <a:lnTo>
                  <a:pt x="106" y="279"/>
                </a:lnTo>
                <a:lnTo>
                  <a:pt x="103" y="278"/>
                </a:lnTo>
                <a:lnTo>
                  <a:pt x="162" y="289"/>
                </a:lnTo>
                <a:lnTo>
                  <a:pt x="159" y="289"/>
                </a:lnTo>
                <a:lnTo>
                  <a:pt x="218" y="278"/>
                </a:lnTo>
                <a:lnTo>
                  <a:pt x="215" y="279"/>
                </a:lnTo>
                <a:lnTo>
                  <a:pt x="264" y="248"/>
                </a:lnTo>
                <a:lnTo>
                  <a:pt x="262" y="250"/>
                </a:lnTo>
                <a:lnTo>
                  <a:pt x="294" y="204"/>
                </a:lnTo>
                <a:lnTo>
                  <a:pt x="293" y="206"/>
                </a:lnTo>
                <a:lnTo>
                  <a:pt x="302" y="179"/>
                </a:lnTo>
                <a:lnTo>
                  <a:pt x="302" y="181"/>
                </a:lnTo>
                <a:lnTo>
                  <a:pt x="305" y="152"/>
                </a:lnTo>
                <a:lnTo>
                  <a:pt x="305" y="153"/>
                </a:lnTo>
                <a:lnTo>
                  <a:pt x="302" y="124"/>
                </a:lnTo>
                <a:lnTo>
                  <a:pt x="302" y="126"/>
                </a:lnTo>
                <a:lnTo>
                  <a:pt x="293" y="99"/>
                </a:lnTo>
                <a:lnTo>
                  <a:pt x="294" y="101"/>
                </a:lnTo>
                <a:lnTo>
                  <a:pt x="262" y="55"/>
                </a:lnTo>
                <a:lnTo>
                  <a:pt x="264" y="57"/>
                </a:lnTo>
                <a:lnTo>
                  <a:pt x="215" y="26"/>
                </a:lnTo>
                <a:lnTo>
                  <a:pt x="217" y="27"/>
                </a:lnTo>
                <a:lnTo>
                  <a:pt x="189" y="19"/>
                </a:lnTo>
                <a:lnTo>
                  <a:pt x="191" y="19"/>
                </a:lnTo>
                <a:lnTo>
                  <a:pt x="160" y="16"/>
                </a:lnTo>
                <a:lnTo>
                  <a:pt x="161" y="16"/>
                </a:lnTo>
                <a:lnTo>
                  <a:pt x="131" y="19"/>
                </a:lnTo>
                <a:lnTo>
                  <a:pt x="133" y="19"/>
                </a:lnTo>
                <a:lnTo>
                  <a:pt x="104" y="27"/>
                </a:lnTo>
                <a:lnTo>
                  <a:pt x="106" y="26"/>
                </a:lnTo>
                <a:lnTo>
                  <a:pt x="58" y="57"/>
                </a:lnTo>
                <a:lnTo>
                  <a:pt x="60" y="55"/>
                </a:lnTo>
                <a:lnTo>
                  <a:pt x="27" y="101"/>
                </a:lnTo>
                <a:lnTo>
                  <a:pt x="28" y="99"/>
                </a:lnTo>
                <a:lnTo>
                  <a:pt x="19" y="126"/>
                </a:lnTo>
                <a:lnTo>
                  <a:pt x="19" y="124"/>
                </a:lnTo>
                <a:lnTo>
                  <a:pt x="16" y="153"/>
                </a:lnTo>
                <a:lnTo>
                  <a:pt x="16" y="152"/>
                </a:lnTo>
                <a:lnTo>
                  <a:pt x="19" y="181"/>
                </a:lnTo>
                <a:close/>
              </a:path>
            </a:pathLst>
          </a:custGeom>
          <a:solidFill>
            <a:srgbClr val="222268"/>
          </a:solidFill>
          <a:ln w="0" cap="flat">
            <a:solidFill>
              <a:srgbClr val="22226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6" name="Freeform 215"/>
          <p:cNvSpPr>
            <a:spLocks/>
          </p:cNvSpPr>
          <p:nvPr/>
        </p:nvSpPr>
        <p:spPr bwMode="auto">
          <a:xfrm>
            <a:off x="6389702" y="4429132"/>
            <a:ext cx="182562" cy="150813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58" y="0"/>
              </a:cxn>
              <a:cxn ang="0">
                <a:pos x="115" y="95"/>
              </a:cxn>
              <a:cxn ang="0">
                <a:pos x="0" y="95"/>
              </a:cxn>
            </a:cxnLst>
            <a:rect l="0" t="0" r="r" b="b"/>
            <a:pathLst>
              <a:path w="115" h="95">
                <a:moveTo>
                  <a:pt x="0" y="95"/>
                </a:moveTo>
                <a:lnTo>
                  <a:pt x="58" y="0"/>
                </a:lnTo>
                <a:lnTo>
                  <a:pt x="115" y="95"/>
                </a:lnTo>
                <a:lnTo>
                  <a:pt x="0" y="95"/>
                </a:ln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7" name="Freeform 216"/>
          <p:cNvSpPr>
            <a:spLocks noEditPoints="1"/>
          </p:cNvSpPr>
          <p:nvPr/>
        </p:nvSpPr>
        <p:spPr bwMode="auto">
          <a:xfrm>
            <a:off x="6381155" y="4429132"/>
            <a:ext cx="190500" cy="158750"/>
          </a:xfrm>
          <a:custGeom>
            <a:avLst/>
            <a:gdLst/>
            <a:ahLst/>
            <a:cxnLst>
              <a:cxn ang="0">
                <a:pos x="8" y="320"/>
              </a:cxn>
              <a:cxn ang="0">
                <a:pos x="1" y="316"/>
              </a:cxn>
              <a:cxn ang="0">
                <a:pos x="2" y="308"/>
              </a:cxn>
              <a:cxn ang="0">
                <a:pos x="186" y="4"/>
              </a:cxn>
              <a:cxn ang="0">
                <a:pos x="192" y="0"/>
              </a:cxn>
              <a:cxn ang="0">
                <a:pos x="199" y="4"/>
              </a:cxn>
              <a:cxn ang="0">
                <a:pos x="383" y="308"/>
              </a:cxn>
              <a:cxn ang="0">
                <a:pos x="383" y="316"/>
              </a:cxn>
              <a:cxn ang="0">
                <a:pos x="376" y="320"/>
              </a:cxn>
              <a:cxn ang="0">
                <a:pos x="8" y="320"/>
              </a:cxn>
              <a:cxn ang="0">
                <a:pos x="376" y="304"/>
              </a:cxn>
              <a:cxn ang="0">
                <a:pos x="370" y="317"/>
              </a:cxn>
              <a:cxn ang="0">
                <a:pos x="186" y="13"/>
              </a:cxn>
              <a:cxn ang="0">
                <a:pos x="199" y="13"/>
              </a:cxn>
              <a:cxn ang="0">
                <a:pos x="15" y="317"/>
              </a:cxn>
              <a:cxn ang="0">
                <a:pos x="8" y="304"/>
              </a:cxn>
              <a:cxn ang="0">
                <a:pos x="376" y="304"/>
              </a:cxn>
            </a:cxnLst>
            <a:rect l="0" t="0" r="r" b="b"/>
            <a:pathLst>
              <a:path w="385" h="320">
                <a:moveTo>
                  <a:pt x="8" y="320"/>
                </a:moveTo>
                <a:cubicBezTo>
                  <a:pt x="6" y="320"/>
                  <a:pt x="3" y="319"/>
                  <a:pt x="1" y="316"/>
                </a:cubicBezTo>
                <a:cubicBezTo>
                  <a:pt x="0" y="314"/>
                  <a:pt x="0" y="311"/>
                  <a:pt x="2" y="308"/>
                </a:cubicBezTo>
                <a:lnTo>
                  <a:pt x="186" y="4"/>
                </a:lnTo>
                <a:cubicBezTo>
                  <a:pt x="187" y="2"/>
                  <a:pt x="190" y="0"/>
                  <a:pt x="192" y="0"/>
                </a:cubicBezTo>
                <a:cubicBezTo>
                  <a:pt x="195" y="0"/>
                  <a:pt x="198" y="2"/>
                  <a:pt x="199" y="4"/>
                </a:cubicBezTo>
                <a:lnTo>
                  <a:pt x="383" y="308"/>
                </a:lnTo>
                <a:cubicBezTo>
                  <a:pt x="385" y="311"/>
                  <a:pt x="385" y="314"/>
                  <a:pt x="383" y="316"/>
                </a:cubicBezTo>
                <a:cubicBezTo>
                  <a:pt x="382" y="319"/>
                  <a:pt x="379" y="320"/>
                  <a:pt x="376" y="320"/>
                </a:cubicBezTo>
                <a:lnTo>
                  <a:pt x="8" y="320"/>
                </a:lnTo>
                <a:close/>
                <a:moveTo>
                  <a:pt x="376" y="304"/>
                </a:moveTo>
                <a:lnTo>
                  <a:pt x="370" y="317"/>
                </a:lnTo>
                <a:lnTo>
                  <a:pt x="186" y="13"/>
                </a:lnTo>
                <a:lnTo>
                  <a:pt x="199" y="13"/>
                </a:lnTo>
                <a:lnTo>
                  <a:pt x="15" y="317"/>
                </a:lnTo>
                <a:lnTo>
                  <a:pt x="8" y="304"/>
                </a:lnTo>
                <a:lnTo>
                  <a:pt x="376" y="304"/>
                </a:lnTo>
                <a:close/>
              </a:path>
            </a:pathLst>
          </a:custGeom>
          <a:solidFill>
            <a:srgbClr val="7030A0"/>
          </a:solidFill>
          <a:ln w="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8" name="Rectangle 217"/>
          <p:cNvSpPr>
            <a:spLocks noChangeArrowheads="1"/>
          </p:cNvSpPr>
          <p:nvPr/>
        </p:nvSpPr>
        <p:spPr bwMode="auto">
          <a:xfrm>
            <a:off x="6681193" y="4457707"/>
            <a:ext cx="923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2"/>
                </a:solidFill>
              </a:rPr>
              <a:t>Specialist hospital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9" name="Freeform 218"/>
          <p:cNvSpPr>
            <a:spLocks/>
          </p:cNvSpPr>
          <p:nvPr/>
        </p:nvSpPr>
        <p:spPr bwMode="auto">
          <a:xfrm>
            <a:off x="4331332" y="608275"/>
            <a:ext cx="182562" cy="150813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57" y="0"/>
              </a:cxn>
              <a:cxn ang="0">
                <a:pos x="115" y="95"/>
              </a:cxn>
              <a:cxn ang="0">
                <a:pos x="0" y="95"/>
              </a:cxn>
            </a:cxnLst>
            <a:rect l="0" t="0" r="r" b="b"/>
            <a:pathLst>
              <a:path w="115" h="95">
                <a:moveTo>
                  <a:pt x="0" y="95"/>
                </a:moveTo>
                <a:lnTo>
                  <a:pt x="57" y="0"/>
                </a:lnTo>
                <a:lnTo>
                  <a:pt x="115" y="95"/>
                </a:lnTo>
                <a:lnTo>
                  <a:pt x="0" y="95"/>
                </a:ln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0" name="Freeform 219"/>
          <p:cNvSpPr>
            <a:spLocks noEditPoints="1"/>
          </p:cNvSpPr>
          <p:nvPr/>
        </p:nvSpPr>
        <p:spPr bwMode="auto">
          <a:xfrm>
            <a:off x="4326570" y="603513"/>
            <a:ext cx="190500" cy="158750"/>
          </a:xfrm>
          <a:custGeom>
            <a:avLst/>
            <a:gdLst/>
            <a:ahLst/>
            <a:cxnLst>
              <a:cxn ang="0">
                <a:pos x="8" y="320"/>
              </a:cxn>
              <a:cxn ang="0">
                <a:pos x="1" y="316"/>
              </a:cxn>
              <a:cxn ang="0">
                <a:pos x="2" y="308"/>
              </a:cxn>
              <a:cxn ang="0">
                <a:pos x="186" y="4"/>
              </a:cxn>
              <a:cxn ang="0">
                <a:pos x="192" y="0"/>
              </a:cxn>
              <a:cxn ang="0">
                <a:pos x="199" y="4"/>
              </a:cxn>
              <a:cxn ang="0">
                <a:pos x="383" y="308"/>
              </a:cxn>
              <a:cxn ang="0">
                <a:pos x="383" y="316"/>
              </a:cxn>
              <a:cxn ang="0">
                <a:pos x="376" y="320"/>
              </a:cxn>
              <a:cxn ang="0">
                <a:pos x="8" y="320"/>
              </a:cxn>
              <a:cxn ang="0">
                <a:pos x="376" y="304"/>
              </a:cxn>
              <a:cxn ang="0">
                <a:pos x="370" y="317"/>
              </a:cxn>
              <a:cxn ang="0">
                <a:pos x="186" y="13"/>
              </a:cxn>
              <a:cxn ang="0">
                <a:pos x="199" y="13"/>
              </a:cxn>
              <a:cxn ang="0">
                <a:pos x="15" y="317"/>
              </a:cxn>
              <a:cxn ang="0">
                <a:pos x="8" y="304"/>
              </a:cxn>
              <a:cxn ang="0">
                <a:pos x="376" y="304"/>
              </a:cxn>
            </a:cxnLst>
            <a:rect l="0" t="0" r="r" b="b"/>
            <a:pathLst>
              <a:path w="385" h="320">
                <a:moveTo>
                  <a:pt x="8" y="320"/>
                </a:moveTo>
                <a:cubicBezTo>
                  <a:pt x="6" y="320"/>
                  <a:pt x="3" y="319"/>
                  <a:pt x="1" y="316"/>
                </a:cubicBezTo>
                <a:cubicBezTo>
                  <a:pt x="0" y="314"/>
                  <a:pt x="0" y="311"/>
                  <a:pt x="2" y="308"/>
                </a:cubicBezTo>
                <a:lnTo>
                  <a:pt x="186" y="4"/>
                </a:lnTo>
                <a:cubicBezTo>
                  <a:pt x="187" y="2"/>
                  <a:pt x="190" y="0"/>
                  <a:pt x="192" y="0"/>
                </a:cubicBezTo>
                <a:cubicBezTo>
                  <a:pt x="195" y="0"/>
                  <a:pt x="198" y="2"/>
                  <a:pt x="199" y="4"/>
                </a:cubicBezTo>
                <a:lnTo>
                  <a:pt x="383" y="308"/>
                </a:lnTo>
                <a:cubicBezTo>
                  <a:pt x="385" y="311"/>
                  <a:pt x="385" y="314"/>
                  <a:pt x="383" y="316"/>
                </a:cubicBezTo>
                <a:cubicBezTo>
                  <a:pt x="382" y="319"/>
                  <a:pt x="379" y="320"/>
                  <a:pt x="376" y="320"/>
                </a:cubicBezTo>
                <a:lnTo>
                  <a:pt x="8" y="320"/>
                </a:lnTo>
                <a:close/>
                <a:moveTo>
                  <a:pt x="376" y="304"/>
                </a:moveTo>
                <a:lnTo>
                  <a:pt x="370" y="317"/>
                </a:lnTo>
                <a:lnTo>
                  <a:pt x="186" y="13"/>
                </a:lnTo>
                <a:lnTo>
                  <a:pt x="199" y="13"/>
                </a:lnTo>
                <a:lnTo>
                  <a:pt x="15" y="317"/>
                </a:lnTo>
                <a:lnTo>
                  <a:pt x="8" y="304"/>
                </a:lnTo>
                <a:lnTo>
                  <a:pt x="376" y="304"/>
                </a:lnTo>
                <a:close/>
              </a:path>
            </a:pathLst>
          </a:custGeom>
          <a:solidFill>
            <a:srgbClr val="7030A0"/>
          </a:solidFill>
          <a:ln w="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1" name="Freeform 220"/>
          <p:cNvSpPr>
            <a:spLocks/>
          </p:cNvSpPr>
          <p:nvPr/>
        </p:nvSpPr>
        <p:spPr bwMode="auto">
          <a:xfrm>
            <a:off x="4871082" y="360625"/>
            <a:ext cx="182562" cy="150813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58" y="0"/>
              </a:cxn>
              <a:cxn ang="0">
                <a:pos x="115" y="95"/>
              </a:cxn>
              <a:cxn ang="0">
                <a:pos x="0" y="95"/>
              </a:cxn>
            </a:cxnLst>
            <a:rect l="0" t="0" r="r" b="b"/>
            <a:pathLst>
              <a:path w="115" h="95">
                <a:moveTo>
                  <a:pt x="0" y="95"/>
                </a:moveTo>
                <a:lnTo>
                  <a:pt x="58" y="0"/>
                </a:lnTo>
                <a:lnTo>
                  <a:pt x="115" y="95"/>
                </a:lnTo>
                <a:lnTo>
                  <a:pt x="0" y="95"/>
                </a:ln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2" name="Freeform 221"/>
          <p:cNvSpPr>
            <a:spLocks noEditPoints="1"/>
          </p:cNvSpPr>
          <p:nvPr/>
        </p:nvSpPr>
        <p:spPr bwMode="auto">
          <a:xfrm>
            <a:off x="4866320" y="357450"/>
            <a:ext cx="192087" cy="158750"/>
          </a:xfrm>
          <a:custGeom>
            <a:avLst/>
            <a:gdLst/>
            <a:ahLst/>
            <a:cxnLst>
              <a:cxn ang="0">
                <a:pos x="8" y="320"/>
              </a:cxn>
              <a:cxn ang="0">
                <a:pos x="1" y="316"/>
              </a:cxn>
              <a:cxn ang="0">
                <a:pos x="2" y="308"/>
              </a:cxn>
              <a:cxn ang="0">
                <a:pos x="186" y="4"/>
              </a:cxn>
              <a:cxn ang="0">
                <a:pos x="192" y="0"/>
              </a:cxn>
              <a:cxn ang="0">
                <a:pos x="199" y="4"/>
              </a:cxn>
              <a:cxn ang="0">
                <a:pos x="383" y="308"/>
              </a:cxn>
              <a:cxn ang="0">
                <a:pos x="383" y="316"/>
              </a:cxn>
              <a:cxn ang="0">
                <a:pos x="376" y="320"/>
              </a:cxn>
              <a:cxn ang="0">
                <a:pos x="8" y="320"/>
              </a:cxn>
              <a:cxn ang="0">
                <a:pos x="376" y="304"/>
              </a:cxn>
              <a:cxn ang="0">
                <a:pos x="370" y="317"/>
              </a:cxn>
              <a:cxn ang="0">
                <a:pos x="186" y="13"/>
              </a:cxn>
              <a:cxn ang="0">
                <a:pos x="199" y="13"/>
              </a:cxn>
              <a:cxn ang="0">
                <a:pos x="15" y="317"/>
              </a:cxn>
              <a:cxn ang="0">
                <a:pos x="8" y="304"/>
              </a:cxn>
              <a:cxn ang="0">
                <a:pos x="376" y="304"/>
              </a:cxn>
            </a:cxnLst>
            <a:rect l="0" t="0" r="r" b="b"/>
            <a:pathLst>
              <a:path w="385" h="320">
                <a:moveTo>
                  <a:pt x="8" y="320"/>
                </a:moveTo>
                <a:cubicBezTo>
                  <a:pt x="6" y="320"/>
                  <a:pt x="3" y="319"/>
                  <a:pt x="1" y="316"/>
                </a:cubicBezTo>
                <a:cubicBezTo>
                  <a:pt x="0" y="314"/>
                  <a:pt x="0" y="311"/>
                  <a:pt x="2" y="308"/>
                </a:cubicBezTo>
                <a:lnTo>
                  <a:pt x="186" y="4"/>
                </a:lnTo>
                <a:cubicBezTo>
                  <a:pt x="187" y="2"/>
                  <a:pt x="190" y="0"/>
                  <a:pt x="192" y="0"/>
                </a:cubicBezTo>
                <a:cubicBezTo>
                  <a:pt x="195" y="0"/>
                  <a:pt x="198" y="2"/>
                  <a:pt x="199" y="4"/>
                </a:cubicBezTo>
                <a:lnTo>
                  <a:pt x="383" y="308"/>
                </a:lnTo>
                <a:cubicBezTo>
                  <a:pt x="385" y="311"/>
                  <a:pt x="385" y="314"/>
                  <a:pt x="383" y="316"/>
                </a:cubicBezTo>
                <a:cubicBezTo>
                  <a:pt x="382" y="319"/>
                  <a:pt x="379" y="320"/>
                  <a:pt x="376" y="320"/>
                </a:cubicBezTo>
                <a:lnTo>
                  <a:pt x="8" y="320"/>
                </a:lnTo>
                <a:close/>
                <a:moveTo>
                  <a:pt x="376" y="304"/>
                </a:moveTo>
                <a:lnTo>
                  <a:pt x="370" y="317"/>
                </a:lnTo>
                <a:lnTo>
                  <a:pt x="186" y="13"/>
                </a:lnTo>
                <a:lnTo>
                  <a:pt x="199" y="13"/>
                </a:lnTo>
                <a:lnTo>
                  <a:pt x="15" y="317"/>
                </a:lnTo>
                <a:lnTo>
                  <a:pt x="8" y="304"/>
                </a:lnTo>
                <a:lnTo>
                  <a:pt x="376" y="304"/>
                </a:lnTo>
                <a:close/>
              </a:path>
            </a:pathLst>
          </a:custGeom>
          <a:solidFill>
            <a:srgbClr val="7030A0"/>
          </a:solidFill>
          <a:ln w="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3" name="Freeform 222"/>
          <p:cNvSpPr>
            <a:spLocks/>
          </p:cNvSpPr>
          <p:nvPr/>
        </p:nvSpPr>
        <p:spPr bwMode="auto">
          <a:xfrm>
            <a:off x="6618919" y="352688"/>
            <a:ext cx="176212" cy="150813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55" y="0"/>
              </a:cxn>
              <a:cxn ang="0">
                <a:pos x="111" y="95"/>
              </a:cxn>
              <a:cxn ang="0">
                <a:pos x="0" y="95"/>
              </a:cxn>
            </a:cxnLst>
            <a:rect l="0" t="0" r="r" b="b"/>
            <a:pathLst>
              <a:path w="111" h="95">
                <a:moveTo>
                  <a:pt x="0" y="95"/>
                </a:moveTo>
                <a:lnTo>
                  <a:pt x="55" y="0"/>
                </a:lnTo>
                <a:lnTo>
                  <a:pt x="111" y="95"/>
                </a:lnTo>
                <a:lnTo>
                  <a:pt x="0" y="95"/>
                </a:ln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4" name="Freeform 223"/>
          <p:cNvSpPr>
            <a:spLocks noEditPoints="1"/>
          </p:cNvSpPr>
          <p:nvPr/>
        </p:nvSpPr>
        <p:spPr bwMode="auto">
          <a:xfrm>
            <a:off x="6615744" y="349513"/>
            <a:ext cx="182562" cy="158750"/>
          </a:xfrm>
          <a:custGeom>
            <a:avLst/>
            <a:gdLst/>
            <a:ahLst/>
            <a:cxnLst>
              <a:cxn ang="0">
                <a:pos x="8" y="320"/>
              </a:cxn>
              <a:cxn ang="0">
                <a:pos x="2" y="316"/>
              </a:cxn>
              <a:cxn ang="0">
                <a:pos x="2" y="308"/>
              </a:cxn>
              <a:cxn ang="0">
                <a:pos x="178" y="4"/>
              </a:cxn>
              <a:cxn ang="0">
                <a:pos x="184" y="0"/>
              </a:cxn>
              <a:cxn ang="0">
                <a:pos x="191" y="4"/>
              </a:cxn>
              <a:cxn ang="0">
                <a:pos x="367" y="308"/>
              </a:cxn>
              <a:cxn ang="0">
                <a:pos x="367" y="316"/>
              </a:cxn>
              <a:cxn ang="0">
                <a:pos x="360" y="320"/>
              </a:cxn>
              <a:cxn ang="0">
                <a:pos x="8" y="320"/>
              </a:cxn>
              <a:cxn ang="0">
                <a:pos x="360" y="304"/>
              </a:cxn>
              <a:cxn ang="0">
                <a:pos x="354" y="316"/>
              </a:cxn>
              <a:cxn ang="0">
                <a:pos x="178" y="12"/>
              </a:cxn>
              <a:cxn ang="0">
                <a:pos x="191" y="12"/>
              </a:cxn>
              <a:cxn ang="0">
                <a:pos x="15" y="316"/>
              </a:cxn>
              <a:cxn ang="0">
                <a:pos x="8" y="304"/>
              </a:cxn>
              <a:cxn ang="0">
                <a:pos x="360" y="304"/>
              </a:cxn>
            </a:cxnLst>
            <a:rect l="0" t="0" r="r" b="b"/>
            <a:pathLst>
              <a:path w="369" h="320">
                <a:moveTo>
                  <a:pt x="8" y="320"/>
                </a:moveTo>
                <a:cubicBezTo>
                  <a:pt x="6" y="320"/>
                  <a:pt x="3" y="319"/>
                  <a:pt x="2" y="316"/>
                </a:cubicBezTo>
                <a:cubicBezTo>
                  <a:pt x="0" y="314"/>
                  <a:pt x="0" y="311"/>
                  <a:pt x="2" y="308"/>
                </a:cubicBezTo>
                <a:lnTo>
                  <a:pt x="178" y="4"/>
                </a:lnTo>
                <a:cubicBezTo>
                  <a:pt x="179" y="2"/>
                  <a:pt x="182" y="0"/>
                  <a:pt x="184" y="0"/>
                </a:cubicBezTo>
                <a:cubicBezTo>
                  <a:pt x="187" y="0"/>
                  <a:pt x="190" y="2"/>
                  <a:pt x="191" y="4"/>
                </a:cubicBezTo>
                <a:lnTo>
                  <a:pt x="367" y="308"/>
                </a:lnTo>
                <a:cubicBezTo>
                  <a:pt x="369" y="311"/>
                  <a:pt x="369" y="314"/>
                  <a:pt x="367" y="316"/>
                </a:cubicBezTo>
                <a:cubicBezTo>
                  <a:pt x="366" y="319"/>
                  <a:pt x="363" y="320"/>
                  <a:pt x="360" y="320"/>
                </a:cubicBezTo>
                <a:lnTo>
                  <a:pt x="8" y="320"/>
                </a:lnTo>
                <a:close/>
                <a:moveTo>
                  <a:pt x="360" y="304"/>
                </a:moveTo>
                <a:lnTo>
                  <a:pt x="354" y="316"/>
                </a:lnTo>
                <a:lnTo>
                  <a:pt x="178" y="12"/>
                </a:lnTo>
                <a:lnTo>
                  <a:pt x="191" y="12"/>
                </a:lnTo>
                <a:lnTo>
                  <a:pt x="15" y="316"/>
                </a:lnTo>
                <a:lnTo>
                  <a:pt x="8" y="304"/>
                </a:lnTo>
                <a:lnTo>
                  <a:pt x="360" y="304"/>
                </a:lnTo>
                <a:close/>
              </a:path>
            </a:pathLst>
          </a:custGeom>
          <a:solidFill>
            <a:srgbClr val="7030A0"/>
          </a:solidFill>
          <a:ln w="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5" name="Rectangle 224"/>
          <p:cNvSpPr>
            <a:spLocks noChangeArrowheads="1"/>
          </p:cNvSpPr>
          <p:nvPr/>
        </p:nvSpPr>
        <p:spPr bwMode="auto">
          <a:xfrm>
            <a:off x="6681193" y="4705357"/>
            <a:ext cx="14875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2"/>
                </a:solidFill>
              </a:rPr>
              <a:t>Local and Specialist hospital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6" name="Rectangle 225"/>
          <p:cNvSpPr>
            <a:spLocks noChangeArrowheads="1"/>
          </p:cNvSpPr>
          <p:nvPr/>
        </p:nvSpPr>
        <p:spPr bwMode="auto">
          <a:xfrm>
            <a:off x="6681193" y="4848232"/>
            <a:ext cx="67326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2"/>
                </a:solidFill>
              </a:rPr>
              <a:t>with obstetric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7" name="Rectangle 226"/>
          <p:cNvSpPr>
            <a:spLocks noChangeArrowheads="1"/>
          </p:cNvSpPr>
          <p:nvPr/>
        </p:nvSpPr>
        <p:spPr bwMode="auto">
          <a:xfrm>
            <a:off x="7349530" y="4848232"/>
            <a:ext cx="352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accent1"/>
                </a:solidFill>
              </a:rPr>
              <a:t>-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8" name="Rectangle 227"/>
          <p:cNvSpPr>
            <a:spLocks noChangeArrowheads="1"/>
          </p:cNvSpPr>
          <p:nvPr/>
        </p:nvSpPr>
        <p:spPr bwMode="auto">
          <a:xfrm>
            <a:off x="7389217" y="4848232"/>
            <a:ext cx="138499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2"/>
                </a:solidFill>
              </a:rPr>
              <a:t>led maternity unit and UCC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9" name="Rectangle 228"/>
          <p:cNvSpPr>
            <a:spLocks noChangeArrowheads="1"/>
          </p:cNvSpPr>
          <p:nvPr/>
        </p:nvSpPr>
        <p:spPr bwMode="auto">
          <a:xfrm>
            <a:off x="6681193" y="5086357"/>
            <a:ext cx="188513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2"/>
                </a:solidFill>
              </a:rPr>
              <a:t>Local and Elective hospital with UCC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0" name="Freeform 229"/>
          <p:cNvSpPr>
            <a:spLocks/>
          </p:cNvSpPr>
          <p:nvPr/>
        </p:nvSpPr>
        <p:spPr bwMode="auto">
          <a:xfrm>
            <a:off x="6400205" y="5076832"/>
            <a:ext cx="150812" cy="150813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152" y="0"/>
              </a:cxn>
              <a:cxn ang="0">
                <a:pos x="152" y="0"/>
              </a:cxn>
              <a:cxn ang="0">
                <a:pos x="152" y="0"/>
              </a:cxn>
              <a:cxn ang="0">
                <a:pos x="304" y="152"/>
              </a:cxn>
              <a:cxn ang="0">
                <a:pos x="304" y="152"/>
              </a:cxn>
              <a:cxn ang="0">
                <a:pos x="304" y="152"/>
              </a:cxn>
              <a:cxn ang="0">
                <a:pos x="152" y="304"/>
              </a:cxn>
              <a:cxn ang="0">
                <a:pos x="152" y="304"/>
              </a:cxn>
              <a:cxn ang="0">
                <a:pos x="152" y="304"/>
              </a:cxn>
              <a:cxn ang="0">
                <a:pos x="0" y="152"/>
              </a:cxn>
              <a:cxn ang="0">
                <a:pos x="0" y="152"/>
              </a:cxn>
            </a:cxnLst>
            <a:rect l="0" t="0" r="r" b="b"/>
            <a:pathLst>
              <a:path w="304" h="304">
                <a:moveTo>
                  <a:pt x="0" y="152"/>
                </a:moveTo>
                <a:cubicBezTo>
                  <a:pt x="0" y="69"/>
                  <a:pt x="69" y="0"/>
                  <a:pt x="152" y="0"/>
                </a:cubicBezTo>
                <a:cubicBezTo>
                  <a:pt x="152" y="0"/>
                  <a:pt x="152" y="0"/>
                  <a:pt x="152" y="0"/>
                </a:cubicBezTo>
                <a:lnTo>
                  <a:pt x="152" y="0"/>
                </a:lnTo>
                <a:cubicBezTo>
                  <a:pt x="236" y="0"/>
                  <a:pt x="304" y="69"/>
                  <a:pt x="304" y="152"/>
                </a:cubicBezTo>
                <a:cubicBezTo>
                  <a:pt x="304" y="152"/>
                  <a:pt x="304" y="152"/>
                  <a:pt x="304" y="152"/>
                </a:cubicBezTo>
                <a:lnTo>
                  <a:pt x="304" y="152"/>
                </a:lnTo>
                <a:cubicBezTo>
                  <a:pt x="304" y="236"/>
                  <a:pt x="236" y="304"/>
                  <a:pt x="152" y="304"/>
                </a:cubicBezTo>
                <a:cubicBezTo>
                  <a:pt x="152" y="304"/>
                  <a:pt x="152" y="304"/>
                  <a:pt x="152" y="304"/>
                </a:cubicBezTo>
                <a:lnTo>
                  <a:pt x="152" y="304"/>
                </a:lnTo>
                <a:cubicBezTo>
                  <a:pt x="69" y="304"/>
                  <a:pt x="0" y="236"/>
                  <a:pt x="0" y="152"/>
                </a:cubicBezTo>
                <a:cubicBezTo>
                  <a:pt x="0" y="152"/>
                  <a:pt x="0" y="152"/>
                  <a:pt x="0" y="152"/>
                </a:cubicBezTo>
                <a:close/>
              </a:path>
            </a:pathLst>
          </a:custGeom>
          <a:solidFill>
            <a:srgbClr val="22226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1" name="Freeform 230"/>
          <p:cNvSpPr>
            <a:spLocks noEditPoints="1"/>
          </p:cNvSpPr>
          <p:nvPr/>
        </p:nvSpPr>
        <p:spPr bwMode="auto">
          <a:xfrm>
            <a:off x="6397030" y="5072069"/>
            <a:ext cx="158750" cy="15875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4" y="128"/>
              </a:cxn>
              <a:cxn ang="0">
                <a:pos x="14" y="97"/>
              </a:cxn>
              <a:cxn ang="0">
                <a:pos x="49" y="47"/>
              </a:cxn>
              <a:cxn ang="0">
                <a:pos x="99" y="13"/>
              </a:cxn>
              <a:cxn ang="0">
                <a:pos x="130" y="3"/>
              </a:cxn>
              <a:cxn ang="0">
                <a:pos x="161" y="0"/>
              </a:cxn>
              <a:cxn ang="0">
                <a:pos x="194" y="4"/>
              </a:cxn>
              <a:cxn ang="0">
                <a:pos x="224" y="14"/>
              </a:cxn>
              <a:cxn ang="0">
                <a:pos x="275" y="49"/>
              </a:cxn>
              <a:cxn ang="0">
                <a:pos x="308" y="99"/>
              </a:cxn>
              <a:cxn ang="0">
                <a:pos x="317" y="130"/>
              </a:cxn>
              <a:cxn ang="0">
                <a:pos x="320" y="161"/>
              </a:cxn>
              <a:cxn ang="0">
                <a:pos x="317" y="194"/>
              </a:cxn>
              <a:cxn ang="0">
                <a:pos x="307" y="224"/>
              </a:cxn>
              <a:cxn ang="0">
                <a:pos x="273" y="275"/>
              </a:cxn>
              <a:cxn ang="0">
                <a:pos x="222" y="308"/>
              </a:cxn>
              <a:cxn ang="0">
                <a:pos x="192" y="317"/>
              </a:cxn>
              <a:cxn ang="0">
                <a:pos x="160" y="320"/>
              </a:cxn>
              <a:cxn ang="0">
                <a:pos x="128" y="317"/>
              </a:cxn>
              <a:cxn ang="0">
                <a:pos x="97" y="307"/>
              </a:cxn>
              <a:cxn ang="0">
                <a:pos x="47" y="273"/>
              </a:cxn>
              <a:cxn ang="0">
                <a:pos x="13" y="222"/>
              </a:cxn>
              <a:cxn ang="0">
                <a:pos x="3" y="192"/>
              </a:cxn>
              <a:cxn ang="0">
                <a:pos x="19" y="191"/>
              </a:cxn>
              <a:cxn ang="0">
                <a:pos x="28" y="217"/>
              </a:cxn>
              <a:cxn ang="0">
                <a:pos x="60" y="264"/>
              </a:cxn>
              <a:cxn ang="0">
                <a:pos x="106" y="294"/>
              </a:cxn>
              <a:cxn ang="0">
                <a:pos x="133" y="302"/>
              </a:cxn>
              <a:cxn ang="0">
                <a:pos x="161" y="304"/>
              </a:cxn>
              <a:cxn ang="0">
                <a:pos x="191" y="301"/>
              </a:cxn>
              <a:cxn ang="0">
                <a:pos x="217" y="293"/>
              </a:cxn>
              <a:cxn ang="0">
                <a:pos x="264" y="262"/>
              </a:cxn>
              <a:cxn ang="0">
                <a:pos x="294" y="215"/>
              </a:cxn>
              <a:cxn ang="0">
                <a:pos x="302" y="189"/>
              </a:cxn>
              <a:cxn ang="0">
                <a:pos x="304" y="160"/>
              </a:cxn>
              <a:cxn ang="0">
                <a:pos x="301" y="131"/>
              </a:cxn>
              <a:cxn ang="0">
                <a:pos x="293" y="104"/>
              </a:cxn>
              <a:cxn ang="0">
                <a:pos x="262" y="58"/>
              </a:cxn>
              <a:cxn ang="0">
                <a:pos x="215" y="27"/>
              </a:cxn>
              <a:cxn ang="0">
                <a:pos x="189" y="19"/>
              </a:cxn>
              <a:cxn ang="0">
                <a:pos x="160" y="16"/>
              </a:cxn>
              <a:cxn ang="0">
                <a:pos x="131" y="19"/>
              </a:cxn>
              <a:cxn ang="0">
                <a:pos x="104" y="28"/>
              </a:cxn>
              <a:cxn ang="0">
                <a:pos x="58" y="60"/>
              </a:cxn>
              <a:cxn ang="0">
                <a:pos x="27" y="106"/>
              </a:cxn>
              <a:cxn ang="0">
                <a:pos x="19" y="133"/>
              </a:cxn>
              <a:cxn ang="0">
                <a:pos x="16" y="161"/>
              </a:cxn>
              <a:cxn ang="0">
                <a:pos x="19" y="191"/>
              </a:cxn>
            </a:cxnLst>
            <a:rect l="0" t="0" r="r" b="b"/>
            <a:pathLst>
              <a:path w="320" h="320">
                <a:moveTo>
                  <a:pt x="0" y="161"/>
                </a:moveTo>
                <a:cubicBezTo>
                  <a:pt x="0" y="161"/>
                  <a:pt x="0" y="160"/>
                  <a:pt x="0" y="160"/>
                </a:cubicBezTo>
                <a:lnTo>
                  <a:pt x="3" y="130"/>
                </a:lnTo>
                <a:cubicBezTo>
                  <a:pt x="4" y="129"/>
                  <a:pt x="4" y="129"/>
                  <a:pt x="4" y="128"/>
                </a:cubicBezTo>
                <a:lnTo>
                  <a:pt x="13" y="99"/>
                </a:lnTo>
                <a:cubicBezTo>
                  <a:pt x="13" y="98"/>
                  <a:pt x="13" y="98"/>
                  <a:pt x="14" y="97"/>
                </a:cubicBezTo>
                <a:lnTo>
                  <a:pt x="47" y="49"/>
                </a:lnTo>
                <a:cubicBezTo>
                  <a:pt x="47" y="48"/>
                  <a:pt x="48" y="47"/>
                  <a:pt x="49" y="47"/>
                </a:cubicBezTo>
                <a:lnTo>
                  <a:pt x="97" y="14"/>
                </a:lnTo>
                <a:cubicBezTo>
                  <a:pt x="98" y="13"/>
                  <a:pt x="98" y="13"/>
                  <a:pt x="99" y="13"/>
                </a:cubicBezTo>
                <a:lnTo>
                  <a:pt x="128" y="4"/>
                </a:lnTo>
                <a:cubicBezTo>
                  <a:pt x="129" y="4"/>
                  <a:pt x="129" y="4"/>
                  <a:pt x="130" y="3"/>
                </a:cubicBezTo>
                <a:lnTo>
                  <a:pt x="160" y="0"/>
                </a:lnTo>
                <a:cubicBezTo>
                  <a:pt x="160" y="0"/>
                  <a:pt x="161" y="0"/>
                  <a:pt x="161" y="0"/>
                </a:cubicBezTo>
                <a:lnTo>
                  <a:pt x="192" y="3"/>
                </a:lnTo>
                <a:cubicBezTo>
                  <a:pt x="193" y="4"/>
                  <a:pt x="193" y="4"/>
                  <a:pt x="194" y="4"/>
                </a:cubicBezTo>
                <a:lnTo>
                  <a:pt x="222" y="13"/>
                </a:lnTo>
                <a:cubicBezTo>
                  <a:pt x="223" y="13"/>
                  <a:pt x="223" y="13"/>
                  <a:pt x="224" y="14"/>
                </a:cubicBezTo>
                <a:lnTo>
                  <a:pt x="273" y="47"/>
                </a:lnTo>
                <a:cubicBezTo>
                  <a:pt x="274" y="47"/>
                  <a:pt x="275" y="48"/>
                  <a:pt x="275" y="49"/>
                </a:cubicBezTo>
                <a:lnTo>
                  <a:pt x="307" y="97"/>
                </a:lnTo>
                <a:cubicBezTo>
                  <a:pt x="308" y="98"/>
                  <a:pt x="308" y="98"/>
                  <a:pt x="308" y="99"/>
                </a:cubicBezTo>
                <a:lnTo>
                  <a:pt x="317" y="128"/>
                </a:lnTo>
                <a:cubicBezTo>
                  <a:pt x="317" y="129"/>
                  <a:pt x="317" y="129"/>
                  <a:pt x="317" y="130"/>
                </a:cubicBezTo>
                <a:lnTo>
                  <a:pt x="320" y="160"/>
                </a:lnTo>
                <a:cubicBezTo>
                  <a:pt x="320" y="160"/>
                  <a:pt x="320" y="161"/>
                  <a:pt x="320" y="161"/>
                </a:cubicBezTo>
                <a:lnTo>
                  <a:pt x="317" y="192"/>
                </a:lnTo>
                <a:cubicBezTo>
                  <a:pt x="317" y="193"/>
                  <a:pt x="317" y="193"/>
                  <a:pt x="317" y="194"/>
                </a:cubicBezTo>
                <a:lnTo>
                  <a:pt x="308" y="222"/>
                </a:lnTo>
                <a:cubicBezTo>
                  <a:pt x="308" y="223"/>
                  <a:pt x="308" y="223"/>
                  <a:pt x="307" y="224"/>
                </a:cubicBezTo>
                <a:lnTo>
                  <a:pt x="275" y="273"/>
                </a:lnTo>
                <a:cubicBezTo>
                  <a:pt x="275" y="274"/>
                  <a:pt x="274" y="275"/>
                  <a:pt x="273" y="275"/>
                </a:cubicBezTo>
                <a:lnTo>
                  <a:pt x="224" y="307"/>
                </a:lnTo>
                <a:cubicBezTo>
                  <a:pt x="223" y="308"/>
                  <a:pt x="223" y="308"/>
                  <a:pt x="222" y="308"/>
                </a:cubicBezTo>
                <a:lnTo>
                  <a:pt x="194" y="317"/>
                </a:lnTo>
                <a:cubicBezTo>
                  <a:pt x="193" y="317"/>
                  <a:pt x="193" y="317"/>
                  <a:pt x="192" y="317"/>
                </a:cubicBezTo>
                <a:lnTo>
                  <a:pt x="161" y="320"/>
                </a:lnTo>
                <a:cubicBezTo>
                  <a:pt x="161" y="320"/>
                  <a:pt x="160" y="320"/>
                  <a:pt x="160" y="320"/>
                </a:cubicBezTo>
                <a:lnTo>
                  <a:pt x="130" y="317"/>
                </a:lnTo>
                <a:cubicBezTo>
                  <a:pt x="129" y="317"/>
                  <a:pt x="129" y="317"/>
                  <a:pt x="128" y="317"/>
                </a:cubicBezTo>
                <a:lnTo>
                  <a:pt x="99" y="308"/>
                </a:lnTo>
                <a:cubicBezTo>
                  <a:pt x="98" y="308"/>
                  <a:pt x="98" y="308"/>
                  <a:pt x="97" y="307"/>
                </a:cubicBezTo>
                <a:lnTo>
                  <a:pt x="49" y="275"/>
                </a:lnTo>
                <a:cubicBezTo>
                  <a:pt x="48" y="275"/>
                  <a:pt x="47" y="274"/>
                  <a:pt x="47" y="273"/>
                </a:cubicBezTo>
                <a:lnTo>
                  <a:pt x="14" y="224"/>
                </a:lnTo>
                <a:cubicBezTo>
                  <a:pt x="13" y="223"/>
                  <a:pt x="13" y="223"/>
                  <a:pt x="13" y="222"/>
                </a:cubicBezTo>
                <a:lnTo>
                  <a:pt x="4" y="194"/>
                </a:lnTo>
                <a:cubicBezTo>
                  <a:pt x="4" y="193"/>
                  <a:pt x="4" y="193"/>
                  <a:pt x="3" y="192"/>
                </a:cubicBezTo>
                <a:lnTo>
                  <a:pt x="0" y="161"/>
                </a:lnTo>
                <a:close/>
                <a:moveTo>
                  <a:pt x="19" y="191"/>
                </a:moveTo>
                <a:lnTo>
                  <a:pt x="19" y="189"/>
                </a:lnTo>
                <a:lnTo>
                  <a:pt x="28" y="217"/>
                </a:lnTo>
                <a:lnTo>
                  <a:pt x="27" y="215"/>
                </a:lnTo>
                <a:lnTo>
                  <a:pt x="60" y="264"/>
                </a:lnTo>
                <a:lnTo>
                  <a:pt x="58" y="262"/>
                </a:lnTo>
                <a:lnTo>
                  <a:pt x="106" y="294"/>
                </a:lnTo>
                <a:lnTo>
                  <a:pt x="104" y="293"/>
                </a:lnTo>
                <a:lnTo>
                  <a:pt x="133" y="302"/>
                </a:lnTo>
                <a:lnTo>
                  <a:pt x="131" y="301"/>
                </a:lnTo>
                <a:lnTo>
                  <a:pt x="161" y="304"/>
                </a:lnTo>
                <a:lnTo>
                  <a:pt x="160" y="304"/>
                </a:lnTo>
                <a:lnTo>
                  <a:pt x="191" y="301"/>
                </a:lnTo>
                <a:lnTo>
                  <a:pt x="189" y="302"/>
                </a:lnTo>
                <a:lnTo>
                  <a:pt x="217" y="293"/>
                </a:lnTo>
                <a:lnTo>
                  <a:pt x="215" y="294"/>
                </a:lnTo>
                <a:lnTo>
                  <a:pt x="264" y="262"/>
                </a:lnTo>
                <a:lnTo>
                  <a:pt x="262" y="264"/>
                </a:lnTo>
                <a:lnTo>
                  <a:pt x="294" y="215"/>
                </a:lnTo>
                <a:lnTo>
                  <a:pt x="293" y="217"/>
                </a:lnTo>
                <a:lnTo>
                  <a:pt x="302" y="189"/>
                </a:lnTo>
                <a:lnTo>
                  <a:pt x="301" y="191"/>
                </a:lnTo>
                <a:lnTo>
                  <a:pt x="304" y="160"/>
                </a:lnTo>
                <a:lnTo>
                  <a:pt x="304" y="161"/>
                </a:lnTo>
                <a:lnTo>
                  <a:pt x="301" y="131"/>
                </a:lnTo>
                <a:lnTo>
                  <a:pt x="302" y="133"/>
                </a:lnTo>
                <a:lnTo>
                  <a:pt x="293" y="104"/>
                </a:lnTo>
                <a:lnTo>
                  <a:pt x="294" y="106"/>
                </a:lnTo>
                <a:lnTo>
                  <a:pt x="262" y="58"/>
                </a:lnTo>
                <a:lnTo>
                  <a:pt x="264" y="60"/>
                </a:lnTo>
                <a:lnTo>
                  <a:pt x="215" y="27"/>
                </a:lnTo>
                <a:lnTo>
                  <a:pt x="217" y="28"/>
                </a:lnTo>
                <a:lnTo>
                  <a:pt x="189" y="19"/>
                </a:lnTo>
                <a:lnTo>
                  <a:pt x="191" y="19"/>
                </a:lnTo>
                <a:lnTo>
                  <a:pt x="160" y="16"/>
                </a:lnTo>
                <a:lnTo>
                  <a:pt x="161" y="16"/>
                </a:lnTo>
                <a:lnTo>
                  <a:pt x="131" y="19"/>
                </a:lnTo>
                <a:lnTo>
                  <a:pt x="133" y="19"/>
                </a:lnTo>
                <a:lnTo>
                  <a:pt x="104" y="28"/>
                </a:lnTo>
                <a:lnTo>
                  <a:pt x="106" y="27"/>
                </a:lnTo>
                <a:lnTo>
                  <a:pt x="58" y="60"/>
                </a:lnTo>
                <a:lnTo>
                  <a:pt x="60" y="58"/>
                </a:lnTo>
                <a:lnTo>
                  <a:pt x="27" y="106"/>
                </a:lnTo>
                <a:lnTo>
                  <a:pt x="28" y="104"/>
                </a:lnTo>
                <a:lnTo>
                  <a:pt x="19" y="133"/>
                </a:lnTo>
                <a:lnTo>
                  <a:pt x="19" y="131"/>
                </a:lnTo>
                <a:lnTo>
                  <a:pt x="16" y="161"/>
                </a:lnTo>
                <a:lnTo>
                  <a:pt x="16" y="160"/>
                </a:lnTo>
                <a:lnTo>
                  <a:pt x="19" y="191"/>
                </a:lnTo>
                <a:close/>
              </a:path>
            </a:pathLst>
          </a:custGeom>
          <a:solidFill>
            <a:srgbClr val="222268"/>
          </a:solidFill>
          <a:ln w="0" cap="flat">
            <a:solidFill>
              <a:srgbClr val="22226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2" name="Rectangle 231"/>
          <p:cNvSpPr>
            <a:spLocks noChangeArrowheads="1"/>
          </p:cNvSpPr>
          <p:nvPr/>
        </p:nvSpPr>
        <p:spPr bwMode="auto">
          <a:xfrm>
            <a:off x="6681193" y="5429257"/>
            <a:ext cx="225702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2"/>
                </a:solidFill>
              </a:rPr>
              <a:t>Local and Major hospital with A&amp;E and UCC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3" name="Rectangle 232"/>
          <p:cNvSpPr>
            <a:spLocks noChangeArrowheads="1"/>
          </p:cNvSpPr>
          <p:nvPr/>
        </p:nvSpPr>
        <p:spPr bwMode="auto">
          <a:xfrm>
            <a:off x="6400205" y="5410207"/>
            <a:ext cx="150812" cy="150813"/>
          </a:xfrm>
          <a:prstGeom prst="rect">
            <a:avLst/>
          </a:prstGeom>
          <a:solidFill>
            <a:srgbClr val="6B6BC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4" name="Freeform 233"/>
          <p:cNvSpPr>
            <a:spLocks noEditPoints="1"/>
          </p:cNvSpPr>
          <p:nvPr/>
        </p:nvSpPr>
        <p:spPr bwMode="auto">
          <a:xfrm>
            <a:off x="6389093" y="5397507"/>
            <a:ext cx="174625" cy="176213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4" y="0"/>
              </a:cxn>
              <a:cxn ang="0">
                <a:pos x="328" y="0"/>
              </a:cxn>
              <a:cxn ang="0">
                <a:pos x="352" y="24"/>
              </a:cxn>
              <a:cxn ang="0">
                <a:pos x="352" y="328"/>
              </a:cxn>
              <a:cxn ang="0">
                <a:pos x="328" y="352"/>
              </a:cxn>
              <a:cxn ang="0">
                <a:pos x="24" y="352"/>
              </a:cxn>
              <a:cxn ang="0">
                <a:pos x="0" y="328"/>
              </a:cxn>
              <a:cxn ang="0">
                <a:pos x="0" y="24"/>
              </a:cxn>
              <a:cxn ang="0">
                <a:pos x="48" y="328"/>
              </a:cxn>
              <a:cxn ang="0">
                <a:pos x="24" y="304"/>
              </a:cxn>
              <a:cxn ang="0">
                <a:pos x="328" y="304"/>
              </a:cxn>
              <a:cxn ang="0">
                <a:pos x="304" y="328"/>
              </a:cxn>
              <a:cxn ang="0">
                <a:pos x="304" y="24"/>
              </a:cxn>
              <a:cxn ang="0">
                <a:pos x="328" y="48"/>
              </a:cxn>
              <a:cxn ang="0">
                <a:pos x="24" y="48"/>
              </a:cxn>
              <a:cxn ang="0">
                <a:pos x="48" y="24"/>
              </a:cxn>
              <a:cxn ang="0">
                <a:pos x="48" y="328"/>
              </a:cxn>
            </a:cxnLst>
            <a:rect l="0" t="0" r="r" b="b"/>
            <a:pathLst>
              <a:path w="352" h="35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328" y="0"/>
                </a:lnTo>
                <a:cubicBezTo>
                  <a:pt x="342" y="0"/>
                  <a:pt x="352" y="11"/>
                  <a:pt x="352" y="24"/>
                </a:cubicBezTo>
                <a:lnTo>
                  <a:pt x="352" y="328"/>
                </a:lnTo>
                <a:cubicBezTo>
                  <a:pt x="352" y="342"/>
                  <a:pt x="342" y="352"/>
                  <a:pt x="328" y="352"/>
                </a:cubicBezTo>
                <a:lnTo>
                  <a:pt x="24" y="352"/>
                </a:lnTo>
                <a:cubicBezTo>
                  <a:pt x="11" y="352"/>
                  <a:pt x="0" y="342"/>
                  <a:pt x="0" y="328"/>
                </a:cubicBezTo>
                <a:lnTo>
                  <a:pt x="0" y="24"/>
                </a:lnTo>
                <a:close/>
                <a:moveTo>
                  <a:pt x="48" y="328"/>
                </a:moveTo>
                <a:lnTo>
                  <a:pt x="24" y="304"/>
                </a:lnTo>
                <a:lnTo>
                  <a:pt x="328" y="304"/>
                </a:lnTo>
                <a:lnTo>
                  <a:pt x="304" y="328"/>
                </a:lnTo>
                <a:lnTo>
                  <a:pt x="304" y="24"/>
                </a:lnTo>
                <a:lnTo>
                  <a:pt x="328" y="48"/>
                </a:lnTo>
                <a:lnTo>
                  <a:pt x="24" y="48"/>
                </a:lnTo>
                <a:lnTo>
                  <a:pt x="48" y="24"/>
                </a:lnTo>
                <a:lnTo>
                  <a:pt x="48" y="328"/>
                </a:lnTo>
                <a:close/>
              </a:path>
            </a:pathLst>
          </a:custGeom>
          <a:solidFill>
            <a:srgbClr val="6B6BCF"/>
          </a:solidFill>
          <a:ln w="0" cap="flat">
            <a:solidFill>
              <a:srgbClr val="6B6BC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5" name="Rectangle 234"/>
          <p:cNvSpPr>
            <a:spLocks noChangeArrowheads="1"/>
          </p:cNvSpPr>
          <p:nvPr/>
        </p:nvSpPr>
        <p:spPr bwMode="auto">
          <a:xfrm>
            <a:off x="6285544" y="1378213"/>
            <a:ext cx="150812" cy="150813"/>
          </a:xfrm>
          <a:prstGeom prst="rect">
            <a:avLst/>
          </a:prstGeom>
          <a:solidFill>
            <a:srgbClr val="6B6BC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6" name="Freeform 235"/>
          <p:cNvSpPr>
            <a:spLocks noEditPoints="1"/>
          </p:cNvSpPr>
          <p:nvPr/>
        </p:nvSpPr>
        <p:spPr bwMode="auto">
          <a:xfrm>
            <a:off x="6274432" y="1367100"/>
            <a:ext cx="174625" cy="17462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4" y="0"/>
              </a:cxn>
              <a:cxn ang="0">
                <a:pos x="328" y="0"/>
              </a:cxn>
              <a:cxn ang="0">
                <a:pos x="352" y="24"/>
              </a:cxn>
              <a:cxn ang="0">
                <a:pos x="352" y="328"/>
              </a:cxn>
              <a:cxn ang="0">
                <a:pos x="328" y="352"/>
              </a:cxn>
              <a:cxn ang="0">
                <a:pos x="24" y="352"/>
              </a:cxn>
              <a:cxn ang="0">
                <a:pos x="0" y="328"/>
              </a:cxn>
              <a:cxn ang="0">
                <a:pos x="0" y="24"/>
              </a:cxn>
              <a:cxn ang="0">
                <a:pos x="48" y="328"/>
              </a:cxn>
              <a:cxn ang="0">
                <a:pos x="24" y="304"/>
              </a:cxn>
              <a:cxn ang="0">
                <a:pos x="328" y="304"/>
              </a:cxn>
              <a:cxn ang="0">
                <a:pos x="304" y="328"/>
              </a:cxn>
              <a:cxn ang="0">
                <a:pos x="304" y="24"/>
              </a:cxn>
              <a:cxn ang="0">
                <a:pos x="328" y="48"/>
              </a:cxn>
              <a:cxn ang="0">
                <a:pos x="24" y="48"/>
              </a:cxn>
              <a:cxn ang="0">
                <a:pos x="48" y="24"/>
              </a:cxn>
              <a:cxn ang="0">
                <a:pos x="48" y="328"/>
              </a:cxn>
            </a:cxnLst>
            <a:rect l="0" t="0" r="r" b="b"/>
            <a:pathLst>
              <a:path w="352" h="35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328" y="0"/>
                </a:lnTo>
                <a:cubicBezTo>
                  <a:pt x="342" y="0"/>
                  <a:pt x="352" y="11"/>
                  <a:pt x="352" y="24"/>
                </a:cubicBezTo>
                <a:lnTo>
                  <a:pt x="352" y="328"/>
                </a:lnTo>
                <a:cubicBezTo>
                  <a:pt x="352" y="342"/>
                  <a:pt x="342" y="352"/>
                  <a:pt x="328" y="352"/>
                </a:cubicBezTo>
                <a:lnTo>
                  <a:pt x="24" y="352"/>
                </a:lnTo>
                <a:cubicBezTo>
                  <a:pt x="11" y="352"/>
                  <a:pt x="0" y="342"/>
                  <a:pt x="0" y="328"/>
                </a:cubicBezTo>
                <a:lnTo>
                  <a:pt x="0" y="24"/>
                </a:lnTo>
                <a:close/>
                <a:moveTo>
                  <a:pt x="48" y="328"/>
                </a:moveTo>
                <a:lnTo>
                  <a:pt x="24" y="304"/>
                </a:lnTo>
                <a:lnTo>
                  <a:pt x="328" y="304"/>
                </a:lnTo>
                <a:lnTo>
                  <a:pt x="304" y="328"/>
                </a:lnTo>
                <a:lnTo>
                  <a:pt x="304" y="24"/>
                </a:lnTo>
                <a:lnTo>
                  <a:pt x="328" y="48"/>
                </a:lnTo>
                <a:lnTo>
                  <a:pt x="24" y="48"/>
                </a:lnTo>
                <a:lnTo>
                  <a:pt x="48" y="24"/>
                </a:lnTo>
                <a:lnTo>
                  <a:pt x="48" y="328"/>
                </a:lnTo>
                <a:close/>
              </a:path>
            </a:pathLst>
          </a:custGeom>
          <a:solidFill>
            <a:srgbClr val="6B6BCF"/>
          </a:solidFill>
          <a:ln w="0" cap="flat">
            <a:solidFill>
              <a:srgbClr val="6B6BC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7" name="Rectangle 236"/>
          <p:cNvSpPr>
            <a:spLocks noChangeArrowheads="1"/>
          </p:cNvSpPr>
          <p:nvPr/>
        </p:nvSpPr>
        <p:spPr bwMode="auto">
          <a:xfrm>
            <a:off x="4194807" y="2284675"/>
            <a:ext cx="152400" cy="150813"/>
          </a:xfrm>
          <a:prstGeom prst="rect">
            <a:avLst/>
          </a:prstGeom>
          <a:solidFill>
            <a:srgbClr val="6B6BC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8" name="Freeform 237"/>
          <p:cNvSpPr>
            <a:spLocks noEditPoints="1"/>
          </p:cNvSpPr>
          <p:nvPr/>
        </p:nvSpPr>
        <p:spPr bwMode="auto">
          <a:xfrm>
            <a:off x="4183695" y="2273563"/>
            <a:ext cx="174625" cy="17462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4" y="0"/>
              </a:cxn>
              <a:cxn ang="0">
                <a:pos x="328" y="0"/>
              </a:cxn>
              <a:cxn ang="0">
                <a:pos x="352" y="24"/>
              </a:cxn>
              <a:cxn ang="0">
                <a:pos x="352" y="328"/>
              </a:cxn>
              <a:cxn ang="0">
                <a:pos x="328" y="352"/>
              </a:cxn>
              <a:cxn ang="0">
                <a:pos x="24" y="352"/>
              </a:cxn>
              <a:cxn ang="0">
                <a:pos x="0" y="328"/>
              </a:cxn>
              <a:cxn ang="0">
                <a:pos x="0" y="24"/>
              </a:cxn>
              <a:cxn ang="0">
                <a:pos x="48" y="328"/>
              </a:cxn>
              <a:cxn ang="0">
                <a:pos x="24" y="304"/>
              </a:cxn>
              <a:cxn ang="0">
                <a:pos x="328" y="304"/>
              </a:cxn>
              <a:cxn ang="0">
                <a:pos x="304" y="328"/>
              </a:cxn>
              <a:cxn ang="0">
                <a:pos x="304" y="24"/>
              </a:cxn>
              <a:cxn ang="0">
                <a:pos x="328" y="48"/>
              </a:cxn>
              <a:cxn ang="0">
                <a:pos x="24" y="48"/>
              </a:cxn>
              <a:cxn ang="0">
                <a:pos x="48" y="24"/>
              </a:cxn>
              <a:cxn ang="0">
                <a:pos x="48" y="328"/>
              </a:cxn>
            </a:cxnLst>
            <a:rect l="0" t="0" r="r" b="b"/>
            <a:pathLst>
              <a:path w="352" h="35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328" y="0"/>
                </a:lnTo>
                <a:cubicBezTo>
                  <a:pt x="342" y="0"/>
                  <a:pt x="352" y="11"/>
                  <a:pt x="352" y="24"/>
                </a:cubicBezTo>
                <a:lnTo>
                  <a:pt x="352" y="328"/>
                </a:lnTo>
                <a:cubicBezTo>
                  <a:pt x="352" y="342"/>
                  <a:pt x="342" y="352"/>
                  <a:pt x="328" y="352"/>
                </a:cubicBezTo>
                <a:lnTo>
                  <a:pt x="24" y="352"/>
                </a:lnTo>
                <a:cubicBezTo>
                  <a:pt x="11" y="352"/>
                  <a:pt x="0" y="342"/>
                  <a:pt x="0" y="328"/>
                </a:cubicBezTo>
                <a:lnTo>
                  <a:pt x="0" y="24"/>
                </a:lnTo>
                <a:close/>
                <a:moveTo>
                  <a:pt x="48" y="328"/>
                </a:moveTo>
                <a:lnTo>
                  <a:pt x="24" y="304"/>
                </a:lnTo>
                <a:lnTo>
                  <a:pt x="328" y="304"/>
                </a:lnTo>
                <a:lnTo>
                  <a:pt x="304" y="328"/>
                </a:lnTo>
                <a:lnTo>
                  <a:pt x="304" y="24"/>
                </a:lnTo>
                <a:lnTo>
                  <a:pt x="328" y="48"/>
                </a:lnTo>
                <a:lnTo>
                  <a:pt x="24" y="48"/>
                </a:lnTo>
                <a:lnTo>
                  <a:pt x="48" y="24"/>
                </a:lnTo>
                <a:lnTo>
                  <a:pt x="48" y="328"/>
                </a:lnTo>
                <a:close/>
              </a:path>
            </a:pathLst>
          </a:custGeom>
          <a:solidFill>
            <a:srgbClr val="6B6BCF"/>
          </a:solidFill>
          <a:ln w="0" cap="flat">
            <a:solidFill>
              <a:srgbClr val="6B6BC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9" name="Rectangle 238"/>
          <p:cNvSpPr>
            <a:spLocks noChangeArrowheads="1"/>
          </p:cNvSpPr>
          <p:nvPr/>
        </p:nvSpPr>
        <p:spPr bwMode="auto">
          <a:xfrm>
            <a:off x="5833107" y="3310200"/>
            <a:ext cx="150812" cy="150813"/>
          </a:xfrm>
          <a:prstGeom prst="rect">
            <a:avLst/>
          </a:prstGeom>
          <a:solidFill>
            <a:srgbClr val="6B6BC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0" name="Freeform 239"/>
          <p:cNvSpPr>
            <a:spLocks noEditPoints="1"/>
          </p:cNvSpPr>
          <p:nvPr/>
        </p:nvSpPr>
        <p:spPr bwMode="auto">
          <a:xfrm>
            <a:off x="5820407" y="3297500"/>
            <a:ext cx="174625" cy="176213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4" y="0"/>
              </a:cxn>
              <a:cxn ang="0">
                <a:pos x="328" y="0"/>
              </a:cxn>
              <a:cxn ang="0">
                <a:pos x="352" y="24"/>
              </a:cxn>
              <a:cxn ang="0">
                <a:pos x="352" y="328"/>
              </a:cxn>
              <a:cxn ang="0">
                <a:pos x="328" y="352"/>
              </a:cxn>
              <a:cxn ang="0">
                <a:pos x="24" y="352"/>
              </a:cxn>
              <a:cxn ang="0">
                <a:pos x="0" y="328"/>
              </a:cxn>
              <a:cxn ang="0">
                <a:pos x="0" y="24"/>
              </a:cxn>
              <a:cxn ang="0">
                <a:pos x="48" y="328"/>
              </a:cxn>
              <a:cxn ang="0">
                <a:pos x="24" y="304"/>
              </a:cxn>
              <a:cxn ang="0">
                <a:pos x="328" y="304"/>
              </a:cxn>
              <a:cxn ang="0">
                <a:pos x="304" y="328"/>
              </a:cxn>
              <a:cxn ang="0">
                <a:pos x="304" y="24"/>
              </a:cxn>
              <a:cxn ang="0">
                <a:pos x="328" y="48"/>
              </a:cxn>
              <a:cxn ang="0">
                <a:pos x="24" y="48"/>
              </a:cxn>
              <a:cxn ang="0">
                <a:pos x="48" y="24"/>
              </a:cxn>
              <a:cxn ang="0">
                <a:pos x="48" y="328"/>
              </a:cxn>
            </a:cxnLst>
            <a:rect l="0" t="0" r="r" b="b"/>
            <a:pathLst>
              <a:path w="352" h="35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328" y="0"/>
                </a:lnTo>
                <a:cubicBezTo>
                  <a:pt x="342" y="0"/>
                  <a:pt x="352" y="11"/>
                  <a:pt x="352" y="24"/>
                </a:cubicBezTo>
                <a:lnTo>
                  <a:pt x="352" y="328"/>
                </a:lnTo>
                <a:cubicBezTo>
                  <a:pt x="352" y="342"/>
                  <a:pt x="342" y="352"/>
                  <a:pt x="328" y="352"/>
                </a:cubicBezTo>
                <a:lnTo>
                  <a:pt x="24" y="352"/>
                </a:lnTo>
                <a:cubicBezTo>
                  <a:pt x="11" y="352"/>
                  <a:pt x="0" y="342"/>
                  <a:pt x="0" y="328"/>
                </a:cubicBezTo>
                <a:lnTo>
                  <a:pt x="0" y="24"/>
                </a:lnTo>
                <a:close/>
                <a:moveTo>
                  <a:pt x="48" y="328"/>
                </a:moveTo>
                <a:lnTo>
                  <a:pt x="24" y="304"/>
                </a:lnTo>
                <a:lnTo>
                  <a:pt x="328" y="304"/>
                </a:lnTo>
                <a:lnTo>
                  <a:pt x="304" y="328"/>
                </a:lnTo>
                <a:lnTo>
                  <a:pt x="304" y="24"/>
                </a:lnTo>
                <a:lnTo>
                  <a:pt x="328" y="48"/>
                </a:lnTo>
                <a:lnTo>
                  <a:pt x="24" y="48"/>
                </a:lnTo>
                <a:lnTo>
                  <a:pt x="48" y="24"/>
                </a:lnTo>
                <a:lnTo>
                  <a:pt x="48" y="328"/>
                </a:lnTo>
                <a:close/>
              </a:path>
            </a:pathLst>
          </a:custGeom>
          <a:solidFill>
            <a:srgbClr val="6B6BCF"/>
          </a:solidFill>
          <a:ln w="0" cap="flat">
            <a:solidFill>
              <a:srgbClr val="6B6BC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1" name="Rectangle 240"/>
          <p:cNvSpPr>
            <a:spLocks noChangeArrowheads="1"/>
          </p:cNvSpPr>
          <p:nvPr/>
        </p:nvSpPr>
        <p:spPr bwMode="auto">
          <a:xfrm>
            <a:off x="7906381" y="3500700"/>
            <a:ext cx="152400" cy="150813"/>
          </a:xfrm>
          <a:prstGeom prst="rect">
            <a:avLst/>
          </a:prstGeom>
          <a:solidFill>
            <a:srgbClr val="6B6BC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2" name="Freeform 241"/>
          <p:cNvSpPr>
            <a:spLocks noEditPoints="1"/>
          </p:cNvSpPr>
          <p:nvPr/>
        </p:nvSpPr>
        <p:spPr bwMode="auto">
          <a:xfrm>
            <a:off x="7895269" y="3489588"/>
            <a:ext cx="174625" cy="17462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4" y="0"/>
              </a:cxn>
              <a:cxn ang="0">
                <a:pos x="328" y="0"/>
              </a:cxn>
              <a:cxn ang="0">
                <a:pos x="352" y="24"/>
              </a:cxn>
              <a:cxn ang="0">
                <a:pos x="352" y="328"/>
              </a:cxn>
              <a:cxn ang="0">
                <a:pos x="328" y="352"/>
              </a:cxn>
              <a:cxn ang="0">
                <a:pos x="24" y="352"/>
              </a:cxn>
              <a:cxn ang="0">
                <a:pos x="0" y="328"/>
              </a:cxn>
              <a:cxn ang="0">
                <a:pos x="0" y="24"/>
              </a:cxn>
              <a:cxn ang="0">
                <a:pos x="48" y="328"/>
              </a:cxn>
              <a:cxn ang="0">
                <a:pos x="24" y="304"/>
              </a:cxn>
              <a:cxn ang="0">
                <a:pos x="328" y="304"/>
              </a:cxn>
              <a:cxn ang="0">
                <a:pos x="304" y="328"/>
              </a:cxn>
              <a:cxn ang="0">
                <a:pos x="304" y="24"/>
              </a:cxn>
              <a:cxn ang="0">
                <a:pos x="328" y="48"/>
              </a:cxn>
              <a:cxn ang="0">
                <a:pos x="24" y="48"/>
              </a:cxn>
              <a:cxn ang="0">
                <a:pos x="48" y="24"/>
              </a:cxn>
              <a:cxn ang="0">
                <a:pos x="48" y="328"/>
              </a:cxn>
            </a:cxnLst>
            <a:rect l="0" t="0" r="r" b="b"/>
            <a:pathLst>
              <a:path w="352" h="35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328" y="0"/>
                </a:lnTo>
                <a:cubicBezTo>
                  <a:pt x="342" y="0"/>
                  <a:pt x="352" y="11"/>
                  <a:pt x="352" y="24"/>
                </a:cubicBezTo>
                <a:lnTo>
                  <a:pt x="352" y="328"/>
                </a:lnTo>
                <a:cubicBezTo>
                  <a:pt x="352" y="342"/>
                  <a:pt x="342" y="352"/>
                  <a:pt x="328" y="352"/>
                </a:cubicBezTo>
                <a:lnTo>
                  <a:pt x="24" y="352"/>
                </a:lnTo>
                <a:cubicBezTo>
                  <a:pt x="11" y="352"/>
                  <a:pt x="0" y="342"/>
                  <a:pt x="0" y="328"/>
                </a:cubicBezTo>
                <a:lnTo>
                  <a:pt x="0" y="24"/>
                </a:lnTo>
                <a:close/>
                <a:moveTo>
                  <a:pt x="48" y="328"/>
                </a:moveTo>
                <a:lnTo>
                  <a:pt x="24" y="304"/>
                </a:lnTo>
                <a:lnTo>
                  <a:pt x="328" y="304"/>
                </a:lnTo>
                <a:lnTo>
                  <a:pt x="304" y="328"/>
                </a:lnTo>
                <a:lnTo>
                  <a:pt x="304" y="24"/>
                </a:lnTo>
                <a:lnTo>
                  <a:pt x="328" y="48"/>
                </a:lnTo>
                <a:lnTo>
                  <a:pt x="24" y="48"/>
                </a:lnTo>
                <a:lnTo>
                  <a:pt x="48" y="24"/>
                </a:lnTo>
                <a:lnTo>
                  <a:pt x="48" y="328"/>
                </a:lnTo>
                <a:close/>
              </a:path>
            </a:pathLst>
          </a:custGeom>
          <a:solidFill>
            <a:srgbClr val="6B6BCF"/>
          </a:solidFill>
          <a:ln w="0" cap="flat">
            <a:solidFill>
              <a:srgbClr val="6B6BC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3" name="Rectangle 242"/>
          <p:cNvSpPr>
            <a:spLocks noChangeArrowheads="1"/>
          </p:cNvSpPr>
          <p:nvPr/>
        </p:nvSpPr>
        <p:spPr bwMode="auto">
          <a:xfrm>
            <a:off x="7914319" y="2689488"/>
            <a:ext cx="152400" cy="1524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4" name="Freeform 243"/>
          <p:cNvSpPr>
            <a:spLocks noEditPoints="1"/>
          </p:cNvSpPr>
          <p:nvPr/>
        </p:nvSpPr>
        <p:spPr bwMode="auto">
          <a:xfrm>
            <a:off x="7903206" y="2678375"/>
            <a:ext cx="174625" cy="17462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4" y="0"/>
              </a:cxn>
              <a:cxn ang="0">
                <a:pos x="328" y="0"/>
              </a:cxn>
              <a:cxn ang="0">
                <a:pos x="352" y="24"/>
              </a:cxn>
              <a:cxn ang="0">
                <a:pos x="352" y="328"/>
              </a:cxn>
              <a:cxn ang="0">
                <a:pos x="328" y="352"/>
              </a:cxn>
              <a:cxn ang="0">
                <a:pos x="24" y="352"/>
              </a:cxn>
              <a:cxn ang="0">
                <a:pos x="0" y="328"/>
              </a:cxn>
              <a:cxn ang="0">
                <a:pos x="0" y="24"/>
              </a:cxn>
              <a:cxn ang="0">
                <a:pos x="48" y="328"/>
              </a:cxn>
              <a:cxn ang="0">
                <a:pos x="24" y="304"/>
              </a:cxn>
              <a:cxn ang="0">
                <a:pos x="328" y="304"/>
              </a:cxn>
              <a:cxn ang="0">
                <a:pos x="304" y="328"/>
              </a:cxn>
              <a:cxn ang="0">
                <a:pos x="304" y="24"/>
              </a:cxn>
              <a:cxn ang="0">
                <a:pos x="328" y="48"/>
              </a:cxn>
              <a:cxn ang="0">
                <a:pos x="24" y="48"/>
              </a:cxn>
              <a:cxn ang="0">
                <a:pos x="48" y="24"/>
              </a:cxn>
              <a:cxn ang="0">
                <a:pos x="48" y="328"/>
              </a:cxn>
            </a:cxnLst>
            <a:rect l="0" t="0" r="r" b="b"/>
            <a:pathLst>
              <a:path w="352" h="35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328" y="0"/>
                </a:lnTo>
                <a:cubicBezTo>
                  <a:pt x="342" y="0"/>
                  <a:pt x="352" y="11"/>
                  <a:pt x="352" y="24"/>
                </a:cubicBezTo>
                <a:lnTo>
                  <a:pt x="352" y="328"/>
                </a:lnTo>
                <a:cubicBezTo>
                  <a:pt x="352" y="342"/>
                  <a:pt x="342" y="352"/>
                  <a:pt x="328" y="352"/>
                </a:cubicBezTo>
                <a:lnTo>
                  <a:pt x="24" y="352"/>
                </a:lnTo>
                <a:cubicBezTo>
                  <a:pt x="11" y="352"/>
                  <a:pt x="0" y="342"/>
                  <a:pt x="0" y="328"/>
                </a:cubicBezTo>
                <a:lnTo>
                  <a:pt x="0" y="24"/>
                </a:lnTo>
                <a:close/>
                <a:moveTo>
                  <a:pt x="48" y="328"/>
                </a:moveTo>
                <a:lnTo>
                  <a:pt x="24" y="304"/>
                </a:lnTo>
                <a:lnTo>
                  <a:pt x="328" y="304"/>
                </a:lnTo>
                <a:lnTo>
                  <a:pt x="304" y="328"/>
                </a:lnTo>
                <a:lnTo>
                  <a:pt x="304" y="24"/>
                </a:lnTo>
                <a:lnTo>
                  <a:pt x="328" y="48"/>
                </a:lnTo>
                <a:lnTo>
                  <a:pt x="24" y="48"/>
                </a:lnTo>
                <a:lnTo>
                  <a:pt x="48" y="24"/>
                </a:lnTo>
                <a:lnTo>
                  <a:pt x="48" y="328"/>
                </a:lnTo>
                <a:close/>
              </a:path>
            </a:pathLst>
          </a:custGeom>
          <a:solidFill>
            <a:srgbClr val="7030A0"/>
          </a:solidFill>
          <a:ln w="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5" name="Freeform 244"/>
          <p:cNvSpPr>
            <a:spLocks/>
          </p:cNvSpPr>
          <p:nvPr/>
        </p:nvSpPr>
        <p:spPr bwMode="auto">
          <a:xfrm>
            <a:off x="8058781" y="3238763"/>
            <a:ext cx="182562" cy="150813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57" y="0"/>
              </a:cxn>
              <a:cxn ang="0">
                <a:pos x="115" y="95"/>
              </a:cxn>
              <a:cxn ang="0">
                <a:pos x="0" y="95"/>
              </a:cxn>
            </a:cxnLst>
            <a:rect l="0" t="0" r="r" b="b"/>
            <a:pathLst>
              <a:path w="115" h="95">
                <a:moveTo>
                  <a:pt x="0" y="95"/>
                </a:moveTo>
                <a:lnTo>
                  <a:pt x="57" y="0"/>
                </a:lnTo>
                <a:lnTo>
                  <a:pt x="115" y="95"/>
                </a:lnTo>
                <a:lnTo>
                  <a:pt x="0" y="95"/>
                </a:ln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6" name="Freeform 245"/>
          <p:cNvSpPr>
            <a:spLocks noEditPoints="1"/>
          </p:cNvSpPr>
          <p:nvPr/>
        </p:nvSpPr>
        <p:spPr bwMode="auto">
          <a:xfrm>
            <a:off x="8054019" y="3234000"/>
            <a:ext cx="192087" cy="160338"/>
          </a:xfrm>
          <a:custGeom>
            <a:avLst/>
            <a:gdLst/>
            <a:ahLst/>
            <a:cxnLst>
              <a:cxn ang="0">
                <a:pos x="8" y="320"/>
              </a:cxn>
              <a:cxn ang="0">
                <a:pos x="1" y="316"/>
              </a:cxn>
              <a:cxn ang="0">
                <a:pos x="2" y="308"/>
              </a:cxn>
              <a:cxn ang="0">
                <a:pos x="186" y="4"/>
              </a:cxn>
              <a:cxn ang="0">
                <a:pos x="192" y="0"/>
              </a:cxn>
              <a:cxn ang="0">
                <a:pos x="199" y="4"/>
              </a:cxn>
              <a:cxn ang="0">
                <a:pos x="383" y="308"/>
              </a:cxn>
              <a:cxn ang="0">
                <a:pos x="383" y="316"/>
              </a:cxn>
              <a:cxn ang="0">
                <a:pos x="376" y="320"/>
              </a:cxn>
              <a:cxn ang="0">
                <a:pos x="8" y="320"/>
              </a:cxn>
              <a:cxn ang="0">
                <a:pos x="376" y="304"/>
              </a:cxn>
              <a:cxn ang="0">
                <a:pos x="370" y="317"/>
              </a:cxn>
              <a:cxn ang="0">
                <a:pos x="186" y="13"/>
              </a:cxn>
              <a:cxn ang="0">
                <a:pos x="199" y="13"/>
              </a:cxn>
              <a:cxn ang="0">
                <a:pos x="15" y="317"/>
              </a:cxn>
              <a:cxn ang="0">
                <a:pos x="8" y="304"/>
              </a:cxn>
              <a:cxn ang="0">
                <a:pos x="376" y="304"/>
              </a:cxn>
            </a:cxnLst>
            <a:rect l="0" t="0" r="r" b="b"/>
            <a:pathLst>
              <a:path w="385" h="320">
                <a:moveTo>
                  <a:pt x="8" y="320"/>
                </a:moveTo>
                <a:cubicBezTo>
                  <a:pt x="6" y="320"/>
                  <a:pt x="3" y="319"/>
                  <a:pt x="1" y="316"/>
                </a:cubicBezTo>
                <a:cubicBezTo>
                  <a:pt x="0" y="314"/>
                  <a:pt x="0" y="311"/>
                  <a:pt x="2" y="308"/>
                </a:cubicBezTo>
                <a:lnTo>
                  <a:pt x="186" y="4"/>
                </a:lnTo>
                <a:cubicBezTo>
                  <a:pt x="187" y="2"/>
                  <a:pt x="190" y="0"/>
                  <a:pt x="192" y="0"/>
                </a:cubicBezTo>
                <a:cubicBezTo>
                  <a:pt x="195" y="0"/>
                  <a:pt x="198" y="2"/>
                  <a:pt x="199" y="4"/>
                </a:cubicBezTo>
                <a:lnTo>
                  <a:pt x="383" y="308"/>
                </a:lnTo>
                <a:cubicBezTo>
                  <a:pt x="385" y="311"/>
                  <a:pt x="385" y="314"/>
                  <a:pt x="383" y="316"/>
                </a:cubicBezTo>
                <a:cubicBezTo>
                  <a:pt x="382" y="319"/>
                  <a:pt x="379" y="320"/>
                  <a:pt x="376" y="320"/>
                </a:cubicBezTo>
                <a:lnTo>
                  <a:pt x="8" y="320"/>
                </a:lnTo>
                <a:close/>
                <a:moveTo>
                  <a:pt x="376" y="304"/>
                </a:moveTo>
                <a:lnTo>
                  <a:pt x="370" y="317"/>
                </a:lnTo>
                <a:lnTo>
                  <a:pt x="186" y="13"/>
                </a:lnTo>
                <a:lnTo>
                  <a:pt x="199" y="13"/>
                </a:lnTo>
                <a:lnTo>
                  <a:pt x="15" y="317"/>
                </a:lnTo>
                <a:lnTo>
                  <a:pt x="8" y="304"/>
                </a:lnTo>
                <a:lnTo>
                  <a:pt x="376" y="304"/>
                </a:lnTo>
                <a:close/>
              </a:path>
            </a:pathLst>
          </a:custGeom>
          <a:solidFill>
            <a:srgbClr val="7030A0"/>
          </a:solidFill>
          <a:ln w="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7" name="Freeform 246"/>
          <p:cNvSpPr>
            <a:spLocks/>
          </p:cNvSpPr>
          <p:nvPr/>
        </p:nvSpPr>
        <p:spPr bwMode="auto">
          <a:xfrm>
            <a:off x="7954006" y="3349888"/>
            <a:ext cx="184150" cy="150813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58" y="0"/>
              </a:cxn>
              <a:cxn ang="0">
                <a:pos x="116" y="95"/>
              </a:cxn>
              <a:cxn ang="0">
                <a:pos x="0" y="95"/>
              </a:cxn>
            </a:cxnLst>
            <a:rect l="0" t="0" r="r" b="b"/>
            <a:pathLst>
              <a:path w="116" h="95">
                <a:moveTo>
                  <a:pt x="0" y="95"/>
                </a:moveTo>
                <a:lnTo>
                  <a:pt x="58" y="0"/>
                </a:lnTo>
                <a:lnTo>
                  <a:pt x="116" y="95"/>
                </a:lnTo>
                <a:lnTo>
                  <a:pt x="0" y="95"/>
                </a:ln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8" name="Freeform 247"/>
          <p:cNvSpPr>
            <a:spLocks noEditPoints="1"/>
          </p:cNvSpPr>
          <p:nvPr/>
        </p:nvSpPr>
        <p:spPr bwMode="auto">
          <a:xfrm>
            <a:off x="7950831" y="3345125"/>
            <a:ext cx="190500" cy="160338"/>
          </a:xfrm>
          <a:custGeom>
            <a:avLst/>
            <a:gdLst/>
            <a:ahLst/>
            <a:cxnLst>
              <a:cxn ang="0">
                <a:pos x="8" y="320"/>
              </a:cxn>
              <a:cxn ang="0">
                <a:pos x="1" y="316"/>
              </a:cxn>
              <a:cxn ang="0">
                <a:pos x="2" y="308"/>
              </a:cxn>
              <a:cxn ang="0">
                <a:pos x="186" y="4"/>
              </a:cxn>
              <a:cxn ang="0">
                <a:pos x="192" y="0"/>
              </a:cxn>
              <a:cxn ang="0">
                <a:pos x="199" y="4"/>
              </a:cxn>
              <a:cxn ang="0">
                <a:pos x="383" y="308"/>
              </a:cxn>
              <a:cxn ang="0">
                <a:pos x="383" y="316"/>
              </a:cxn>
              <a:cxn ang="0">
                <a:pos x="376" y="320"/>
              </a:cxn>
              <a:cxn ang="0">
                <a:pos x="8" y="320"/>
              </a:cxn>
              <a:cxn ang="0">
                <a:pos x="376" y="304"/>
              </a:cxn>
              <a:cxn ang="0">
                <a:pos x="370" y="317"/>
              </a:cxn>
              <a:cxn ang="0">
                <a:pos x="186" y="13"/>
              </a:cxn>
              <a:cxn ang="0">
                <a:pos x="199" y="13"/>
              </a:cxn>
              <a:cxn ang="0">
                <a:pos x="15" y="317"/>
              </a:cxn>
              <a:cxn ang="0">
                <a:pos x="8" y="304"/>
              </a:cxn>
              <a:cxn ang="0">
                <a:pos x="376" y="304"/>
              </a:cxn>
            </a:cxnLst>
            <a:rect l="0" t="0" r="r" b="b"/>
            <a:pathLst>
              <a:path w="385" h="320">
                <a:moveTo>
                  <a:pt x="8" y="320"/>
                </a:moveTo>
                <a:cubicBezTo>
                  <a:pt x="6" y="320"/>
                  <a:pt x="3" y="319"/>
                  <a:pt x="1" y="316"/>
                </a:cubicBezTo>
                <a:cubicBezTo>
                  <a:pt x="0" y="314"/>
                  <a:pt x="0" y="311"/>
                  <a:pt x="2" y="308"/>
                </a:cubicBezTo>
                <a:lnTo>
                  <a:pt x="186" y="4"/>
                </a:lnTo>
                <a:cubicBezTo>
                  <a:pt x="187" y="2"/>
                  <a:pt x="190" y="0"/>
                  <a:pt x="192" y="0"/>
                </a:cubicBezTo>
                <a:cubicBezTo>
                  <a:pt x="195" y="0"/>
                  <a:pt x="198" y="2"/>
                  <a:pt x="199" y="4"/>
                </a:cubicBezTo>
                <a:lnTo>
                  <a:pt x="383" y="308"/>
                </a:lnTo>
                <a:cubicBezTo>
                  <a:pt x="385" y="311"/>
                  <a:pt x="385" y="314"/>
                  <a:pt x="383" y="316"/>
                </a:cubicBezTo>
                <a:cubicBezTo>
                  <a:pt x="382" y="319"/>
                  <a:pt x="379" y="320"/>
                  <a:pt x="376" y="320"/>
                </a:cubicBezTo>
                <a:lnTo>
                  <a:pt x="8" y="320"/>
                </a:lnTo>
                <a:close/>
                <a:moveTo>
                  <a:pt x="376" y="304"/>
                </a:moveTo>
                <a:lnTo>
                  <a:pt x="370" y="317"/>
                </a:lnTo>
                <a:lnTo>
                  <a:pt x="186" y="13"/>
                </a:lnTo>
                <a:lnTo>
                  <a:pt x="199" y="13"/>
                </a:lnTo>
                <a:lnTo>
                  <a:pt x="15" y="317"/>
                </a:lnTo>
                <a:lnTo>
                  <a:pt x="8" y="304"/>
                </a:lnTo>
                <a:lnTo>
                  <a:pt x="376" y="304"/>
                </a:lnTo>
                <a:close/>
              </a:path>
            </a:pathLst>
          </a:custGeom>
          <a:solidFill>
            <a:srgbClr val="7030A0"/>
          </a:solidFill>
          <a:ln w="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9" name="Freeform 248"/>
          <p:cNvSpPr>
            <a:spLocks/>
          </p:cNvSpPr>
          <p:nvPr/>
        </p:nvSpPr>
        <p:spPr bwMode="auto">
          <a:xfrm>
            <a:off x="6389702" y="6265869"/>
            <a:ext cx="182562" cy="182563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58" y="0"/>
              </a:cxn>
              <a:cxn ang="0">
                <a:pos x="115" y="57"/>
              </a:cxn>
              <a:cxn ang="0">
                <a:pos x="58" y="115"/>
              </a:cxn>
              <a:cxn ang="0">
                <a:pos x="0" y="57"/>
              </a:cxn>
            </a:cxnLst>
            <a:rect l="0" t="0" r="r" b="b"/>
            <a:pathLst>
              <a:path w="115" h="115">
                <a:moveTo>
                  <a:pt x="0" y="57"/>
                </a:moveTo>
                <a:lnTo>
                  <a:pt x="58" y="0"/>
                </a:lnTo>
                <a:lnTo>
                  <a:pt x="115" y="57"/>
                </a:lnTo>
                <a:lnTo>
                  <a:pt x="58" y="115"/>
                </a:lnTo>
                <a:lnTo>
                  <a:pt x="0" y="57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0" name="Freeform 249"/>
          <p:cNvSpPr>
            <a:spLocks noEditPoints="1"/>
          </p:cNvSpPr>
          <p:nvPr/>
        </p:nvSpPr>
        <p:spPr bwMode="auto">
          <a:xfrm>
            <a:off x="6371630" y="6256344"/>
            <a:ext cx="209550" cy="207963"/>
          </a:xfrm>
          <a:custGeom>
            <a:avLst/>
            <a:gdLst/>
            <a:ahLst/>
            <a:cxnLst>
              <a:cxn ang="0">
                <a:pos x="9" y="227"/>
              </a:cxn>
              <a:cxn ang="0">
                <a:pos x="9" y="193"/>
              </a:cxn>
              <a:cxn ang="0">
                <a:pos x="193" y="9"/>
              </a:cxn>
              <a:cxn ang="0">
                <a:pos x="227" y="9"/>
              </a:cxn>
              <a:cxn ang="0">
                <a:pos x="411" y="193"/>
              </a:cxn>
              <a:cxn ang="0">
                <a:pos x="411" y="227"/>
              </a:cxn>
              <a:cxn ang="0">
                <a:pos x="227" y="411"/>
              </a:cxn>
              <a:cxn ang="0">
                <a:pos x="193" y="411"/>
              </a:cxn>
              <a:cxn ang="0">
                <a:pos x="9" y="227"/>
              </a:cxn>
              <a:cxn ang="0">
                <a:pos x="227" y="377"/>
              </a:cxn>
              <a:cxn ang="0">
                <a:pos x="193" y="377"/>
              </a:cxn>
              <a:cxn ang="0">
                <a:pos x="377" y="193"/>
              </a:cxn>
              <a:cxn ang="0">
                <a:pos x="377" y="227"/>
              </a:cxn>
              <a:cxn ang="0">
                <a:pos x="193" y="43"/>
              </a:cxn>
              <a:cxn ang="0">
                <a:pos x="227" y="43"/>
              </a:cxn>
              <a:cxn ang="0">
                <a:pos x="43" y="227"/>
              </a:cxn>
              <a:cxn ang="0">
                <a:pos x="43" y="193"/>
              </a:cxn>
              <a:cxn ang="0">
                <a:pos x="227" y="377"/>
              </a:cxn>
            </a:cxnLst>
            <a:rect l="0" t="0" r="r" b="b"/>
            <a:pathLst>
              <a:path w="421" h="421">
                <a:moveTo>
                  <a:pt x="9" y="227"/>
                </a:moveTo>
                <a:cubicBezTo>
                  <a:pt x="0" y="218"/>
                  <a:pt x="0" y="203"/>
                  <a:pt x="9" y="193"/>
                </a:cubicBezTo>
                <a:lnTo>
                  <a:pt x="193" y="9"/>
                </a:lnTo>
                <a:cubicBezTo>
                  <a:pt x="203" y="0"/>
                  <a:pt x="218" y="0"/>
                  <a:pt x="227" y="9"/>
                </a:cubicBezTo>
                <a:lnTo>
                  <a:pt x="411" y="193"/>
                </a:lnTo>
                <a:cubicBezTo>
                  <a:pt x="421" y="203"/>
                  <a:pt x="421" y="218"/>
                  <a:pt x="411" y="227"/>
                </a:cubicBezTo>
                <a:lnTo>
                  <a:pt x="227" y="411"/>
                </a:lnTo>
                <a:cubicBezTo>
                  <a:pt x="218" y="421"/>
                  <a:pt x="203" y="421"/>
                  <a:pt x="193" y="411"/>
                </a:cubicBezTo>
                <a:lnTo>
                  <a:pt x="9" y="227"/>
                </a:lnTo>
                <a:close/>
                <a:moveTo>
                  <a:pt x="227" y="377"/>
                </a:moveTo>
                <a:lnTo>
                  <a:pt x="193" y="377"/>
                </a:lnTo>
                <a:lnTo>
                  <a:pt x="377" y="193"/>
                </a:lnTo>
                <a:lnTo>
                  <a:pt x="377" y="227"/>
                </a:lnTo>
                <a:lnTo>
                  <a:pt x="193" y="43"/>
                </a:lnTo>
                <a:lnTo>
                  <a:pt x="227" y="43"/>
                </a:lnTo>
                <a:lnTo>
                  <a:pt x="43" y="227"/>
                </a:lnTo>
                <a:lnTo>
                  <a:pt x="43" y="193"/>
                </a:lnTo>
                <a:lnTo>
                  <a:pt x="227" y="377"/>
                </a:lnTo>
                <a:close/>
              </a:path>
            </a:pathLst>
          </a:custGeom>
          <a:solidFill>
            <a:srgbClr val="00B0F0"/>
          </a:solidFill>
          <a:ln w="0" cap="flat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1" name="Rectangle 250"/>
          <p:cNvSpPr>
            <a:spLocks noChangeArrowheads="1"/>
          </p:cNvSpPr>
          <p:nvPr/>
        </p:nvSpPr>
        <p:spPr bwMode="auto">
          <a:xfrm>
            <a:off x="6681193" y="6299207"/>
            <a:ext cx="12054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2"/>
                </a:solidFill>
              </a:rPr>
              <a:t>Local hospital with A&amp;E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2" name="Freeform 251"/>
          <p:cNvSpPr>
            <a:spLocks/>
          </p:cNvSpPr>
          <p:nvPr/>
        </p:nvSpPr>
        <p:spPr bwMode="auto">
          <a:xfrm>
            <a:off x="5658482" y="2625988"/>
            <a:ext cx="174625" cy="176213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55" y="0"/>
              </a:cxn>
              <a:cxn ang="0">
                <a:pos x="110" y="55"/>
              </a:cxn>
              <a:cxn ang="0">
                <a:pos x="55" y="111"/>
              </a:cxn>
              <a:cxn ang="0">
                <a:pos x="0" y="55"/>
              </a:cxn>
            </a:cxnLst>
            <a:rect l="0" t="0" r="r" b="b"/>
            <a:pathLst>
              <a:path w="110" h="111">
                <a:moveTo>
                  <a:pt x="0" y="55"/>
                </a:moveTo>
                <a:lnTo>
                  <a:pt x="55" y="0"/>
                </a:lnTo>
                <a:lnTo>
                  <a:pt x="110" y="55"/>
                </a:lnTo>
                <a:lnTo>
                  <a:pt x="55" y="111"/>
                </a:lnTo>
                <a:lnTo>
                  <a:pt x="0" y="55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3" name="Freeform 252"/>
          <p:cNvSpPr>
            <a:spLocks noEditPoints="1"/>
          </p:cNvSpPr>
          <p:nvPr/>
        </p:nvSpPr>
        <p:spPr bwMode="auto">
          <a:xfrm>
            <a:off x="5644195" y="2613288"/>
            <a:ext cx="201612" cy="201613"/>
          </a:xfrm>
          <a:custGeom>
            <a:avLst/>
            <a:gdLst/>
            <a:ahLst/>
            <a:cxnLst>
              <a:cxn ang="0">
                <a:pos x="9" y="219"/>
              </a:cxn>
              <a:cxn ang="0">
                <a:pos x="9" y="185"/>
              </a:cxn>
              <a:cxn ang="0">
                <a:pos x="185" y="9"/>
              </a:cxn>
              <a:cxn ang="0">
                <a:pos x="219" y="9"/>
              </a:cxn>
              <a:cxn ang="0">
                <a:pos x="395" y="185"/>
              </a:cxn>
              <a:cxn ang="0">
                <a:pos x="395" y="219"/>
              </a:cxn>
              <a:cxn ang="0">
                <a:pos x="219" y="395"/>
              </a:cxn>
              <a:cxn ang="0">
                <a:pos x="185" y="395"/>
              </a:cxn>
              <a:cxn ang="0">
                <a:pos x="9" y="219"/>
              </a:cxn>
              <a:cxn ang="0">
                <a:pos x="219" y="361"/>
              </a:cxn>
              <a:cxn ang="0">
                <a:pos x="185" y="361"/>
              </a:cxn>
              <a:cxn ang="0">
                <a:pos x="361" y="185"/>
              </a:cxn>
              <a:cxn ang="0">
                <a:pos x="361" y="219"/>
              </a:cxn>
              <a:cxn ang="0">
                <a:pos x="185" y="43"/>
              </a:cxn>
              <a:cxn ang="0">
                <a:pos x="219" y="43"/>
              </a:cxn>
              <a:cxn ang="0">
                <a:pos x="43" y="219"/>
              </a:cxn>
              <a:cxn ang="0">
                <a:pos x="43" y="185"/>
              </a:cxn>
              <a:cxn ang="0">
                <a:pos x="219" y="361"/>
              </a:cxn>
            </a:cxnLst>
            <a:rect l="0" t="0" r="r" b="b"/>
            <a:pathLst>
              <a:path w="405" h="405">
                <a:moveTo>
                  <a:pt x="9" y="219"/>
                </a:moveTo>
                <a:cubicBezTo>
                  <a:pt x="0" y="210"/>
                  <a:pt x="0" y="195"/>
                  <a:pt x="9" y="185"/>
                </a:cubicBezTo>
                <a:lnTo>
                  <a:pt x="185" y="9"/>
                </a:lnTo>
                <a:cubicBezTo>
                  <a:pt x="195" y="0"/>
                  <a:pt x="210" y="0"/>
                  <a:pt x="219" y="9"/>
                </a:cubicBezTo>
                <a:lnTo>
                  <a:pt x="395" y="185"/>
                </a:lnTo>
                <a:cubicBezTo>
                  <a:pt x="405" y="195"/>
                  <a:pt x="405" y="210"/>
                  <a:pt x="395" y="219"/>
                </a:cubicBezTo>
                <a:lnTo>
                  <a:pt x="219" y="395"/>
                </a:lnTo>
                <a:cubicBezTo>
                  <a:pt x="210" y="405"/>
                  <a:pt x="195" y="405"/>
                  <a:pt x="185" y="395"/>
                </a:cubicBezTo>
                <a:lnTo>
                  <a:pt x="9" y="219"/>
                </a:lnTo>
                <a:close/>
                <a:moveTo>
                  <a:pt x="219" y="361"/>
                </a:moveTo>
                <a:lnTo>
                  <a:pt x="185" y="361"/>
                </a:lnTo>
                <a:lnTo>
                  <a:pt x="361" y="185"/>
                </a:lnTo>
                <a:lnTo>
                  <a:pt x="361" y="219"/>
                </a:lnTo>
                <a:lnTo>
                  <a:pt x="185" y="43"/>
                </a:lnTo>
                <a:lnTo>
                  <a:pt x="219" y="43"/>
                </a:lnTo>
                <a:lnTo>
                  <a:pt x="43" y="219"/>
                </a:lnTo>
                <a:lnTo>
                  <a:pt x="43" y="185"/>
                </a:lnTo>
                <a:lnTo>
                  <a:pt x="219" y="361"/>
                </a:lnTo>
                <a:close/>
              </a:path>
            </a:pathLst>
          </a:custGeom>
          <a:solidFill>
            <a:srgbClr val="00B0F0"/>
          </a:solidFill>
          <a:ln w="0" cap="flat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4" name="Rectangle 253"/>
          <p:cNvSpPr>
            <a:spLocks noChangeArrowheads="1"/>
          </p:cNvSpPr>
          <p:nvPr/>
        </p:nvSpPr>
        <p:spPr bwMode="auto">
          <a:xfrm>
            <a:off x="6400205" y="5783269"/>
            <a:ext cx="150812" cy="15081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5" name="Freeform 254"/>
          <p:cNvSpPr>
            <a:spLocks noEditPoints="1"/>
          </p:cNvSpPr>
          <p:nvPr/>
        </p:nvSpPr>
        <p:spPr bwMode="auto">
          <a:xfrm>
            <a:off x="6389093" y="5772157"/>
            <a:ext cx="174625" cy="17462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4" y="0"/>
              </a:cxn>
              <a:cxn ang="0">
                <a:pos x="328" y="0"/>
              </a:cxn>
              <a:cxn ang="0">
                <a:pos x="352" y="24"/>
              </a:cxn>
              <a:cxn ang="0">
                <a:pos x="352" y="328"/>
              </a:cxn>
              <a:cxn ang="0">
                <a:pos x="328" y="352"/>
              </a:cxn>
              <a:cxn ang="0">
                <a:pos x="24" y="352"/>
              </a:cxn>
              <a:cxn ang="0">
                <a:pos x="0" y="328"/>
              </a:cxn>
              <a:cxn ang="0">
                <a:pos x="0" y="24"/>
              </a:cxn>
              <a:cxn ang="0">
                <a:pos x="48" y="328"/>
              </a:cxn>
              <a:cxn ang="0">
                <a:pos x="24" y="304"/>
              </a:cxn>
              <a:cxn ang="0">
                <a:pos x="328" y="304"/>
              </a:cxn>
              <a:cxn ang="0">
                <a:pos x="304" y="328"/>
              </a:cxn>
              <a:cxn ang="0">
                <a:pos x="304" y="24"/>
              </a:cxn>
              <a:cxn ang="0">
                <a:pos x="328" y="48"/>
              </a:cxn>
              <a:cxn ang="0">
                <a:pos x="24" y="48"/>
              </a:cxn>
              <a:cxn ang="0">
                <a:pos x="48" y="24"/>
              </a:cxn>
              <a:cxn ang="0">
                <a:pos x="48" y="328"/>
              </a:cxn>
            </a:cxnLst>
            <a:rect l="0" t="0" r="r" b="b"/>
            <a:pathLst>
              <a:path w="352" h="35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328" y="0"/>
                </a:lnTo>
                <a:cubicBezTo>
                  <a:pt x="342" y="0"/>
                  <a:pt x="352" y="11"/>
                  <a:pt x="352" y="24"/>
                </a:cubicBezTo>
                <a:lnTo>
                  <a:pt x="352" y="328"/>
                </a:lnTo>
                <a:cubicBezTo>
                  <a:pt x="352" y="342"/>
                  <a:pt x="342" y="352"/>
                  <a:pt x="328" y="352"/>
                </a:cubicBezTo>
                <a:lnTo>
                  <a:pt x="24" y="352"/>
                </a:lnTo>
                <a:cubicBezTo>
                  <a:pt x="11" y="352"/>
                  <a:pt x="0" y="342"/>
                  <a:pt x="0" y="328"/>
                </a:cubicBezTo>
                <a:lnTo>
                  <a:pt x="0" y="24"/>
                </a:lnTo>
                <a:close/>
                <a:moveTo>
                  <a:pt x="48" y="328"/>
                </a:moveTo>
                <a:lnTo>
                  <a:pt x="24" y="304"/>
                </a:lnTo>
                <a:lnTo>
                  <a:pt x="328" y="304"/>
                </a:lnTo>
                <a:lnTo>
                  <a:pt x="304" y="328"/>
                </a:lnTo>
                <a:lnTo>
                  <a:pt x="304" y="24"/>
                </a:lnTo>
                <a:lnTo>
                  <a:pt x="328" y="48"/>
                </a:lnTo>
                <a:lnTo>
                  <a:pt x="24" y="48"/>
                </a:lnTo>
                <a:lnTo>
                  <a:pt x="48" y="24"/>
                </a:lnTo>
                <a:lnTo>
                  <a:pt x="48" y="328"/>
                </a:lnTo>
                <a:close/>
              </a:path>
            </a:pathLst>
          </a:custGeom>
          <a:solidFill>
            <a:srgbClr val="7030A0"/>
          </a:solidFill>
          <a:ln w="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6" name="Rectangle 255"/>
          <p:cNvSpPr>
            <a:spLocks noChangeArrowheads="1"/>
          </p:cNvSpPr>
          <p:nvPr/>
        </p:nvSpPr>
        <p:spPr bwMode="auto">
          <a:xfrm>
            <a:off x="6681193" y="5762632"/>
            <a:ext cx="150682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2"/>
                </a:solidFill>
              </a:rPr>
              <a:t>Local and Major hospital and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7" name="Rectangle 256"/>
          <p:cNvSpPr>
            <a:spLocks noChangeArrowheads="1"/>
          </p:cNvSpPr>
          <p:nvPr/>
        </p:nvSpPr>
        <p:spPr bwMode="auto">
          <a:xfrm>
            <a:off x="6681193" y="5905507"/>
            <a:ext cx="137858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2"/>
                </a:solidFill>
              </a:rPr>
              <a:t>specialist eye hospital and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8" name="Rectangle 257"/>
          <p:cNvSpPr>
            <a:spLocks noChangeArrowheads="1"/>
          </p:cNvSpPr>
          <p:nvPr/>
        </p:nvSpPr>
        <p:spPr bwMode="auto">
          <a:xfrm>
            <a:off x="6681193" y="6040444"/>
            <a:ext cx="22442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2"/>
                </a:solidFill>
              </a:rPr>
              <a:t>Hyper Acute Stroke Unit with A&amp;E and UCC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9" name="Freeform 258"/>
          <p:cNvSpPr>
            <a:spLocks/>
          </p:cNvSpPr>
          <p:nvPr/>
        </p:nvSpPr>
        <p:spPr bwMode="auto">
          <a:xfrm>
            <a:off x="7136444" y="2483113"/>
            <a:ext cx="150812" cy="150813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5" y="0"/>
              </a:cxn>
              <a:cxn ang="0">
                <a:pos x="95" y="0"/>
              </a:cxn>
              <a:cxn ang="0">
                <a:pos x="210" y="0"/>
              </a:cxn>
              <a:cxn ang="0">
                <a:pos x="210" y="0"/>
              </a:cxn>
              <a:cxn ang="0">
                <a:pos x="304" y="95"/>
              </a:cxn>
              <a:cxn ang="0">
                <a:pos x="304" y="95"/>
              </a:cxn>
              <a:cxn ang="0">
                <a:pos x="304" y="95"/>
              </a:cxn>
              <a:cxn ang="0">
                <a:pos x="304" y="210"/>
              </a:cxn>
              <a:cxn ang="0">
                <a:pos x="304" y="210"/>
              </a:cxn>
              <a:cxn ang="0">
                <a:pos x="210" y="304"/>
              </a:cxn>
              <a:cxn ang="0">
                <a:pos x="210" y="304"/>
              </a:cxn>
              <a:cxn ang="0">
                <a:pos x="95" y="304"/>
              </a:cxn>
              <a:cxn ang="0">
                <a:pos x="95" y="304"/>
              </a:cxn>
              <a:cxn ang="0">
                <a:pos x="0" y="210"/>
              </a:cxn>
              <a:cxn ang="0">
                <a:pos x="0" y="210"/>
              </a:cxn>
              <a:cxn ang="0">
                <a:pos x="0" y="95"/>
              </a:cxn>
            </a:cxnLst>
            <a:rect l="0" t="0" r="r" b="b"/>
            <a:pathLst>
              <a:path w="304" h="304">
                <a:moveTo>
                  <a:pt x="0" y="95"/>
                </a:moveTo>
                <a:cubicBezTo>
                  <a:pt x="53" y="95"/>
                  <a:pt x="95" y="53"/>
                  <a:pt x="95" y="0"/>
                </a:cubicBezTo>
                <a:lnTo>
                  <a:pt x="95" y="0"/>
                </a:lnTo>
                <a:lnTo>
                  <a:pt x="210" y="0"/>
                </a:lnTo>
                <a:lnTo>
                  <a:pt x="210" y="0"/>
                </a:lnTo>
                <a:cubicBezTo>
                  <a:pt x="210" y="53"/>
                  <a:pt x="252" y="95"/>
                  <a:pt x="304" y="95"/>
                </a:cubicBezTo>
                <a:cubicBezTo>
                  <a:pt x="304" y="95"/>
                  <a:pt x="304" y="95"/>
                  <a:pt x="304" y="95"/>
                </a:cubicBezTo>
                <a:lnTo>
                  <a:pt x="304" y="95"/>
                </a:lnTo>
                <a:lnTo>
                  <a:pt x="304" y="210"/>
                </a:lnTo>
                <a:lnTo>
                  <a:pt x="304" y="210"/>
                </a:lnTo>
                <a:cubicBezTo>
                  <a:pt x="252" y="210"/>
                  <a:pt x="210" y="252"/>
                  <a:pt x="210" y="304"/>
                </a:cubicBezTo>
                <a:lnTo>
                  <a:pt x="210" y="304"/>
                </a:lnTo>
                <a:lnTo>
                  <a:pt x="95" y="304"/>
                </a:lnTo>
                <a:lnTo>
                  <a:pt x="95" y="304"/>
                </a:lnTo>
                <a:cubicBezTo>
                  <a:pt x="95" y="252"/>
                  <a:pt x="53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lnTo>
                  <a:pt x="0" y="95"/>
                </a:lnTo>
                <a:close/>
              </a:path>
            </a:pathLst>
          </a:custGeom>
          <a:solidFill>
            <a:srgbClr val="7030A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0" name="Freeform 259"/>
          <p:cNvSpPr>
            <a:spLocks noEditPoints="1"/>
          </p:cNvSpPr>
          <p:nvPr/>
        </p:nvSpPr>
        <p:spPr bwMode="auto">
          <a:xfrm>
            <a:off x="7131682" y="2479938"/>
            <a:ext cx="158750" cy="158750"/>
          </a:xfrm>
          <a:custGeom>
            <a:avLst/>
            <a:gdLst/>
            <a:ahLst/>
            <a:cxnLst>
              <a:cxn ang="0">
                <a:pos x="7" y="96"/>
              </a:cxn>
              <a:cxn ang="0">
                <a:pos x="41" y="90"/>
              </a:cxn>
              <a:cxn ang="0">
                <a:pos x="69" y="71"/>
              </a:cxn>
              <a:cxn ang="0">
                <a:pos x="89" y="44"/>
              </a:cxn>
              <a:cxn ang="0">
                <a:pos x="103" y="0"/>
              </a:cxn>
              <a:cxn ang="0">
                <a:pos x="226" y="7"/>
              </a:cxn>
              <a:cxn ang="0">
                <a:pos x="232" y="41"/>
              </a:cxn>
              <a:cxn ang="0">
                <a:pos x="251" y="69"/>
              </a:cxn>
              <a:cxn ang="0">
                <a:pos x="277" y="89"/>
              </a:cxn>
              <a:cxn ang="0">
                <a:pos x="320" y="103"/>
              </a:cxn>
              <a:cxn ang="0">
                <a:pos x="314" y="226"/>
              </a:cxn>
              <a:cxn ang="0">
                <a:pos x="280" y="232"/>
              </a:cxn>
              <a:cxn ang="0">
                <a:pos x="253" y="251"/>
              </a:cxn>
              <a:cxn ang="0">
                <a:pos x="233" y="277"/>
              </a:cxn>
              <a:cxn ang="0">
                <a:pos x="218" y="320"/>
              </a:cxn>
              <a:cxn ang="0">
                <a:pos x="96" y="314"/>
              </a:cxn>
              <a:cxn ang="0">
                <a:pos x="90" y="280"/>
              </a:cxn>
              <a:cxn ang="0">
                <a:pos x="71" y="253"/>
              </a:cxn>
              <a:cxn ang="0">
                <a:pos x="44" y="233"/>
              </a:cxn>
              <a:cxn ang="0">
                <a:pos x="0" y="218"/>
              </a:cxn>
              <a:cxn ang="0">
                <a:pos x="16" y="218"/>
              </a:cxn>
              <a:cxn ang="0">
                <a:pos x="47" y="218"/>
              </a:cxn>
              <a:cxn ang="0">
                <a:pos x="80" y="240"/>
              </a:cxn>
              <a:cxn ang="0">
                <a:pos x="103" y="271"/>
              </a:cxn>
              <a:cxn ang="0">
                <a:pos x="111" y="311"/>
              </a:cxn>
              <a:cxn ang="0">
                <a:pos x="218" y="304"/>
              </a:cxn>
              <a:cxn ang="0">
                <a:pos x="218" y="274"/>
              </a:cxn>
              <a:cxn ang="0">
                <a:pos x="240" y="242"/>
              </a:cxn>
              <a:cxn ang="0">
                <a:pos x="271" y="219"/>
              </a:cxn>
              <a:cxn ang="0">
                <a:pos x="311" y="211"/>
              </a:cxn>
              <a:cxn ang="0">
                <a:pos x="304" y="103"/>
              </a:cxn>
              <a:cxn ang="0">
                <a:pos x="274" y="104"/>
              </a:cxn>
              <a:cxn ang="0">
                <a:pos x="242" y="82"/>
              </a:cxn>
              <a:cxn ang="0">
                <a:pos x="219" y="50"/>
              </a:cxn>
              <a:cxn ang="0">
                <a:pos x="211" y="10"/>
              </a:cxn>
              <a:cxn ang="0">
                <a:pos x="103" y="16"/>
              </a:cxn>
              <a:cxn ang="0">
                <a:pos x="104" y="47"/>
              </a:cxn>
              <a:cxn ang="0">
                <a:pos x="82" y="80"/>
              </a:cxn>
              <a:cxn ang="0">
                <a:pos x="50" y="103"/>
              </a:cxn>
              <a:cxn ang="0">
                <a:pos x="10" y="111"/>
              </a:cxn>
              <a:cxn ang="0">
                <a:pos x="16" y="218"/>
              </a:cxn>
            </a:cxnLst>
            <a:rect l="0" t="0" r="r" b="b"/>
            <a:pathLst>
              <a:path w="320" h="320">
                <a:moveTo>
                  <a:pt x="0" y="103"/>
                </a:moveTo>
                <a:cubicBezTo>
                  <a:pt x="0" y="100"/>
                  <a:pt x="3" y="96"/>
                  <a:pt x="7" y="96"/>
                </a:cubicBezTo>
                <a:lnTo>
                  <a:pt x="44" y="89"/>
                </a:lnTo>
                <a:lnTo>
                  <a:pt x="41" y="90"/>
                </a:lnTo>
                <a:lnTo>
                  <a:pt x="71" y="69"/>
                </a:lnTo>
                <a:lnTo>
                  <a:pt x="69" y="71"/>
                </a:lnTo>
                <a:lnTo>
                  <a:pt x="90" y="41"/>
                </a:lnTo>
                <a:lnTo>
                  <a:pt x="89" y="44"/>
                </a:lnTo>
                <a:lnTo>
                  <a:pt x="96" y="7"/>
                </a:lnTo>
                <a:cubicBezTo>
                  <a:pt x="96" y="3"/>
                  <a:pt x="100" y="0"/>
                  <a:pt x="103" y="0"/>
                </a:cubicBezTo>
                <a:lnTo>
                  <a:pt x="218" y="0"/>
                </a:lnTo>
                <a:cubicBezTo>
                  <a:pt x="222" y="0"/>
                  <a:pt x="226" y="3"/>
                  <a:pt x="226" y="7"/>
                </a:cubicBezTo>
                <a:lnTo>
                  <a:pt x="233" y="44"/>
                </a:lnTo>
                <a:lnTo>
                  <a:pt x="232" y="41"/>
                </a:lnTo>
                <a:lnTo>
                  <a:pt x="253" y="71"/>
                </a:lnTo>
                <a:lnTo>
                  <a:pt x="251" y="69"/>
                </a:lnTo>
                <a:lnTo>
                  <a:pt x="280" y="90"/>
                </a:lnTo>
                <a:lnTo>
                  <a:pt x="277" y="89"/>
                </a:lnTo>
                <a:lnTo>
                  <a:pt x="314" y="96"/>
                </a:lnTo>
                <a:cubicBezTo>
                  <a:pt x="318" y="96"/>
                  <a:pt x="320" y="100"/>
                  <a:pt x="320" y="103"/>
                </a:cubicBezTo>
                <a:lnTo>
                  <a:pt x="320" y="218"/>
                </a:lnTo>
                <a:cubicBezTo>
                  <a:pt x="320" y="222"/>
                  <a:pt x="318" y="226"/>
                  <a:pt x="314" y="226"/>
                </a:cubicBezTo>
                <a:lnTo>
                  <a:pt x="277" y="233"/>
                </a:lnTo>
                <a:lnTo>
                  <a:pt x="280" y="232"/>
                </a:lnTo>
                <a:lnTo>
                  <a:pt x="251" y="253"/>
                </a:lnTo>
                <a:lnTo>
                  <a:pt x="253" y="251"/>
                </a:lnTo>
                <a:lnTo>
                  <a:pt x="232" y="280"/>
                </a:lnTo>
                <a:lnTo>
                  <a:pt x="233" y="277"/>
                </a:lnTo>
                <a:lnTo>
                  <a:pt x="226" y="314"/>
                </a:lnTo>
                <a:cubicBezTo>
                  <a:pt x="226" y="318"/>
                  <a:pt x="222" y="320"/>
                  <a:pt x="218" y="320"/>
                </a:cubicBezTo>
                <a:lnTo>
                  <a:pt x="103" y="320"/>
                </a:lnTo>
                <a:cubicBezTo>
                  <a:pt x="100" y="320"/>
                  <a:pt x="96" y="318"/>
                  <a:pt x="96" y="314"/>
                </a:cubicBezTo>
                <a:lnTo>
                  <a:pt x="89" y="277"/>
                </a:lnTo>
                <a:lnTo>
                  <a:pt x="90" y="280"/>
                </a:lnTo>
                <a:lnTo>
                  <a:pt x="69" y="251"/>
                </a:lnTo>
                <a:lnTo>
                  <a:pt x="71" y="253"/>
                </a:lnTo>
                <a:lnTo>
                  <a:pt x="41" y="232"/>
                </a:lnTo>
                <a:lnTo>
                  <a:pt x="44" y="233"/>
                </a:lnTo>
                <a:lnTo>
                  <a:pt x="7" y="226"/>
                </a:lnTo>
                <a:cubicBezTo>
                  <a:pt x="3" y="226"/>
                  <a:pt x="0" y="222"/>
                  <a:pt x="0" y="218"/>
                </a:cubicBezTo>
                <a:lnTo>
                  <a:pt x="0" y="103"/>
                </a:lnTo>
                <a:close/>
                <a:moveTo>
                  <a:pt x="16" y="218"/>
                </a:moveTo>
                <a:lnTo>
                  <a:pt x="10" y="211"/>
                </a:lnTo>
                <a:lnTo>
                  <a:pt x="47" y="218"/>
                </a:lnTo>
                <a:cubicBezTo>
                  <a:pt x="48" y="218"/>
                  <a:pt x="49" y="218"/>
                  <a:pt x="50" y="219"/>
                </a:cubicBezTo>
                <a:lnTo>
                  <a:pt x="80" y="240"/>
                </a:lnTo>
                <a:cubicBezTo>
                  <a:pt x="81" y="240"/>
                  <a:pt x="81" y="241"/>
                  <a:pt x="82" y="242"/>
                </a:cubicBezTo>
                <a:lnTo>
                  <a:pt x="103" y="271"/>
                </a:lnTo>
                <a:cubicBezTo>
                  <a:pt x="104" y="272"/>
                  <a:pt x="104" y="273"/>
                  <a:pt x="104" y="274"/>
                </a:cubicBezTo>
                <a:lnTo>
                  <a:pt x="111" y="311"/>
                </a:lnTo>
                <a:lnTo>
                  <a:pt x="103" y="304"/>
                </a:lnTo>
                <a:lnTo>
                  <a:pt x="218" y="304"/>
                </a:lnTo>
                <a:lnTo>
                  <a:pt x="211" y="311"/>
                </a:lnTo>
                <a:lnTo>
                  <a:pt x="218" y="274"/>
                </a:lnTo>
                <a:cubicBezTo>
                  <a:pt x="218" y="273"/>
                  <a:pt x="218" y="272"/>
                  <a:pt x="219" y="271"/>
                </a:cubicBezTo>
                <a:lnTo>
                  <a:pt x="240" y="242"/>
                </a:lnTo>
                <a:cubicBezTo>
                  <a:pt x="240" y="241"/>
                  <a:pt x="241" y="240"/>
                  <a:pt x="242" y="240"/>
                </a:cubicBezTo>
                <a:lnTo>
                  <a:pt x="271" y="219"/>
                </a:lnTo>
                <a:cubicBezTo>
                  <a:pt x="272" y="218"/>
                  <a:pt x="273" y="218"/>
                  <a:pt x="274" y="218"/>
                </a:cubicBezTo>
                <a:lnTo>
                  <a:pt x="311" y="211"/>
                </a:lnTo>
                <a:lnTo>
                  <a:pt x="304" y="218"/>
                </a:lnTo>
                <a:lnTo>
                  <a:pt x="304" y="103"/>
                </a:lnTo>
                <a:lnTo>
                  <a:pt x="311" y="111"/>
                </a:lnTo>
                <a:lnTo>
                  <a:pt x="274" y="104"/>
                </a:lnTo>
                <a:cubicBezTo>
                  <a:pt x="273" y="104"/>
                  <a:pt x="272" y="104"/>
                  <a:pt x="271" y="103"/>
                </a:cubicBezTo>
                <a:lnTo>
                  <a:pt x="242" y="82"/>
                </a:lnTo>
                <a:cubicBezTo>
                  <a:pt x="241" y="81"/>
                  <a:pt x="240" y="81"/>
                  <a:pt x="240" y="80"/>
                </a:cubicBezTo>
                <a:lnTo>
                  <a:pt x="219" y="50"/>
                </a:lnTo>
                <a:cubicBezTo>
                  <a:pt x="218" y="49"/>
                  <a:pt x="218" y="48"/>
                  <a:pt x="218" y="47"/>
                </a:cubicBezTo>
                <a:lnTo>
                  <a:pt x="211" y="10"/>
                </a:lnTo>
                <a:lnTo>
                  <a:pt x="218" y="16"/>
                </a:lnTo>
                <a:lnTo>
                  <a:pt x="103" y="16"/>
                </a:lnTo>
                <a:lnTo>
                  <a:pt x="111" y="10"/>
                </a:lnTo>
                <a:lnTo>
                  <a:pt x="104" y="47"/>
                </a:lnTo>
                <a:cubicBezTo>
                  <a:pt x="104" y="48"/>
                  <a:pt x="104" y="49"/>
                  <a:pt x="103" y="50"/>
                </a:cubicBezTo>
                <a:lnTo>
                  <a:pt x="82" y="80"/>
                </a:lnTo>
                <a:cubicBezTo>
                  <a:pt x="81" y="81"/>
                  <a:pt x="81" y="81"/>
                  <a:pt x="80" y="82"/>
                </a:cubicBezTo>
                <a:lnTo>
                  <a:pt x="50" y="103"/>
                </a:lnTo>
                <a:cubicBezTo>
                  <a:pt x="49" y="104"/>
                  <a:pt x="48" y="104"/>
                  <a:pt x="47" y="104"/>
                </a:cubicBezTo>
                <a:lnTo>
                  <a:pt x="10" y="111"/>
                </a:lnTo>
                <a:lnTo>
                  <a:pt x="16" y="103"/>
                </a:lnTo>
                <a:lnTo>
                  <a:pt x="16" y="218"/>
                </a:lnTo>
                <a:close/>
              </a:path>
            </a:pathLst>
          </a:custGeom>
          <a:solidFill>
            <a:srgbClr val="7030A0"/>
          </a:solidFill>
          <a:ln w="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1" name="Rectangle 260"/>
          <p:cNvSpPr>
            <a:spLocks noChangeArrowheads="1"/>
          </p:cNvSpPr>
          <p:nvPr/>
        </p:nvSpPr>
        <p:spPr bwMode="auto">
          <a:xfrm>
            <a:off x="7171369" y="2500575"/>
            <a:ext cx="134937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" name="Freeform 261"/>
          <p:cNvSpPr>
            <a:spLocks/>
          </p:cNvSpPr>
          <p:nvPr/>
        </p:nvSpPr>
        <p:spPr bwMode="auto">
          <a:xfrm>
            <a:off x="6400205" y="4741869"/>
            <a:ext cx="150812" cy="152400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5" y="0"/>
              </a:cxn>
              <a:cxn ang="0">
                <a:pos x="95" y="0"/>
              </a:cxn>
              <a:cxn ang="0">
                <a:pos x="210" y="0"/>
              </a:cxn>
              <a:cxn ang="0">
                <a:pos x="210" y="0"/>
              </a:cxn>
              <a:cxn ang="0">
                <a:pos x="304" y="95"/>
              </a:cxn>
              <a:cxn ang="0">
                <a:pos x="304" y="95"/>
              </a:cxn>
              <a:cxn ang="0">
                <a:pos x="304" y="95"/>
              </a:cxn>
              <a:cxn ang="0">
                <a:pos x="304" y="210"/>
              </a:cxn>
              <a:cxn ang="0">
                <a:pos x="304" y="210"/>
              </a:cxn>
              <a:cxn ang="0">
                <a:pos x="210" y="304"/>
              </a:cxn>
              <a:cxn ang="0">
                <a:pos x="210" y="304"/>
              </a:cxn>
              <a:cxn ang="0">
                <a:pos x="95" y="304"/>
              </a:cxn>
              <a:cxn ang="0">
                <a:pos x="95" y="304"/>
              </a:cxn>
              <a:cxn ang="0">
                <a:pos x="0" y="210"/>
              </a:cxn>
              <a:cxn ang="0">
                <a:pos x="0" y="210"/>
              </a:cxn>
              <a:cxn ang="0">
                <a:pos x="0" y="95"/>
              </a:cxn>
            </a:cxnLst>
            <a:rect l="0" t="0" r="r" b="b"/>
            <a:pathLst>
              <a:path w="304" h="304">
                <a:moveTo>
                  <a:pt x="0" y="95"/>
                </a:moveTo>
                <a:cubicBezTo>
                  <a:pt x="53" y="95"/>
                  <a:pt x="95" y="53"/>
                  <a:pt x="95" y="0"/>
                </a:cubicBezTo>
                <a:lnTo>
                  <a:pt x="95" y="0"/>
                </a:lnTo>
                <a:lnTo>
                  <a:pt x="210" y="0"/>
                </a:lnTo>
                <a:lnTo>
                  <a:pt x="210" y="0"/>
                </a:lnTo>
                <a:cubicBezTo>
                  <a:pt x="210" y="53"/>
                  <a:pt x="252" y="95"/>
                  <a:pt x="304" y="95"/>
                </a:cubicBezTo>
                <a:cubicBezTo>
                  <a:pt x="304" y="95"/>
                  <a:pt x="304" y="95"/>
                  <a:pt x="304" y="95"/>
                </a:cubicBezTo>
                <a:lnTo>
                  <a:pt x="304" y="95"/>
                </a:lnTo>
                <a:lnTo>
                  <a:pt x="304" y="210"/>
                </a:lnTo>
                <a:lnTo>
                  <a:pt x="304" y="210"/>
                </a:lnTo>
                <a:cubicBezTo>
                  <a:pt x="252" y="210"/>
                  <a:pt x="210" y="252"/>
                  <a:pt x="210" y="304"/>
                </a:cubicBezTo>
                <a:lnTo>
                  <a:pt x="210" y="304"/>
                </a:lnTo>
                <a:lnTo>
                  <a:pt x="95" y="304"/>
                </a:lnTo>
                <a:lnTo>
                  <a:pt x="95" y="304"/>
                </a:lnTo>
                <a:cubicBezTo>
                  <a:pt x="95" y="252"/>
                  <a:pt x="53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lnTo>
                  <a:pt x="0" y="95"/>
                </a:lnTo>
                <a:close/>
              </a:path>
            </a:pathLst>
          </a:custGeom>
          <a:solidFill>
            <a:srgbClr val="7030A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3" name="Freeform 262"/>
          <p:cNvSpPr>
            <a:spLocks noEditPoints="1"/>
          </p:cNvSpPr>
          <p:nvPr/>
        </p:nvSpPr>
        <p:spPr bwMode="auto">
          <a:xfrm>
            <a:off x="6397030" y="4738694"/>
            <a:ext cx="158750" cy="158750"/>
          </a:xfrm>
          <a:custGeom>
            <a:avLst/>
            <a:gdLst/>
            <a:ahLst/>
            <a:cxnLst>
              <a:cxn ang="0">
                <a:pos x="7" y="96"/>
              </a:cxn>
              <a:cxn ang="0">
                <a:pos x="41" y="90"/>
              </a:cxn>
              <a:cxn ang="0">
                <a:pos x="69" y="71"/>
              </a:cxn>
              <a:cxn ang="0">
                <a:pos x="89" y="44"/>
              </a:cxn>
              <a:cxn ang="0">
                <a:pos x="103" y="0"/>
              </a:cxn>
              <a:cxn ang="0">
                <a:pos x="226" y="7"/>
              </a:cxn>
              <a:cxn ang="0">
                <a:pos x="232" y="41"/>
              </a:cxn>
              <a:cxn ang="0">
                <a:pos x="251" y="69"/>
              </a:cxn>
              <a:cxn ang="0">
                <a:pos x="277" y="89"/>
              </a:cxn>
              <a:cxn ang="0">
                <a:pos x="320" y="103"/>
              </a:cxn>
              <a:cxn ang="0">
                <a:pos x="314" y="226"/>
              </a:cxn>
              <a:cxn ang="0">
                <a:pos x="280" y="232"/>
              </a:cxn>
              <a:cxn ang="0">
                <a:pos x="253" y="251"/>
              </a:cxn>
              <a:cxn ang="0">
                <a:pos x="233" y="277"/>
              </a:cxn>
              <a:cxn ang="0">
                <a:pos x="218" y="320"/>
              </a:cxn>
              <a:cxn ang="0">
                <a:pos x="96" y="314"/>
              </a:cxn>
              <a:cxn ang="0">
                <a:pos x="90" y="280"/>
              </a:cxn>
              <a:cxn ang="0">
                <a:pos x="71" y="253"/>
              </a:cxn>
              <a:cxn ang="0">
                <a:pos x="44" y="233"/>
              </a:cxn>
              <a:cxn ang="0">
                <a:pos x="0" y="218"/>
              </a:cxn>
              <a:cxn ang="0">
                <a:pos x="16" y="218"/>
              </a:cxn>
              <a:cxn ang="0">
                <a:pos x="47" y="218"/>
              </a:cxn>
              <a:cxn ang="0">
                <a:pos x="80" y="240"/>
              </a:cxn>
              <a:cxn ang="0">
                <a:pos x="103" y="271"/>
              </a:cxn>
              <a:cxn ang="0">
                <a:pos x="111" y="311"/>
              </a:cxn>
              <a:cxn ang="0">
                <a:pos x="218" y="304"/>
              </a:cxn>
              <a:cxn ang="0">
                <a:pos x="218" y="274"/>
              </a:cxn>
              <a:cxn ang="0">
                <a:pos x="240" y="242"/>
              </a:cxn>
              <a:cxn ang="0">
                <a:pos x="271" y="219"/>
              </a:cxn>
              <a:cxn ang="0">
                <a:pos x="311" y="211"/>
              </a:cxn>
              <a:cxn ang="0">
                <a:pos x="304" y="103"/>
              </a:cxn>
              <a:cxn ang="0">
                <a:pos x="274" y="104"/>
              </a:cxn>
              <a:cxn ang="0">
                <a:pos x="242" y="82"/>
              </a:cxn>
              <a:cxn ang="0">
                <a:pos x="219" y="50"/>
              </a:cxn>
              <a:cxn ang="0">
                <a:pos x="211" y="10"/>
              </a:cxn>
              <a:cxn ang="0">
                <a:pos x="103" y="16"/>
              </a:cxn>
              <a:cxn ang="0">
                <a:pos x="104" y="47"/>
              </a:cxn>
              <a:cxn ang="0">
                <a:pos x="82" y="80"/>
              </a:cxn>
              <a:cxn ang="0">
                <a:pos x="50" y="103"/>
              </a:cxn>
              <a:cxn ang="0">
                <a:pos x="10" y="111"/>
              </a:cxn>
              <a:cxn ang="0">
                <a:pos x="16" y="218"/>
              </a:cxn>
            </a:cxnLst>
            <a:rect l="0" t="0" r="r" b="b"/>
            <a:pathLst>
              <a:path w="320" h="320">
                <a:moveTo>
                  <a:pt x="0" y="103"/>
                </a:moveTo>
                <a:cubicBezTo>
                  <a:pt x="0" y="100"/>
                  <a:pt x="3" y="96"/>
                  <a:pt x="7" y="96"/>
                </a:cubicBezTo>
                <a:lnTo>
                  <a:pt x="44" y="89"/>
                </a:lnTo>
                <a:lnTo>
                  <a:pt x="41" y="90"/>
                </a:lnTo>
                <a:lnTo>
                  <a:pt x="71" y="69"/>
                </a:lnTo>
                <a:lnTo>
                  <a:pt x="69" y="71"/>
                </a:lnTo>
                <a:lnTo>
                  <a:pt x="90" y="41"/>
                </a:lnTo>
                <a:lnTo>
                  <a:pt x="89" y="44"/>
                </a:lnTo>
                <a:lnTo>
                  <a:pt x="96" y="7"/>
                </a:lnTo>
                <a:cubicBezTo>
                  <a:pt x="96" y="3"/>
                  <a:pt x="100" y="0"/>
                  <a:pt x="103" y="0"/>
                </a:cubicBezTo>
                <a:lnTo>
                  <a:pt x="218" y="0"/>
                </a:lnTo>
                <a:cubicBezTo>
                  <a:pt x="222" y="0"/>
                  <a:pt x="226" y="3"/>
                  <a:pt x="226" y="7"/>
                </a:cubicBezTo>
                <a:lnTo>
                  <a:pt x="233" y="44"/>
                </a:lnTo>
                <a:lnTo>
                  <a:pt x="232" y="41"/>
                </a:lnTo>
                <a:lnTo>
                  <a:pt x="253" y="71"/>
                </a:lnTo>
                <a:lnTo>
                  <a:pt x="251" y="69"/>
                </a:lnTo>
                <a:lnTo>
                  <a:pt x="280" y="90"/>
                </a:lnTo>
                <a:lnTo>
                  <a:pt x="277" y="89"/>
                </a:lnTo>
                <a:lnTo>
                  <a:pt x="314" y="96"/>
                </a:lnTo>
                <a:cubicBezTo>
                  <a:pt x="318" y="96"/>
                  <a:pt x="320" y="100"/>
                  <a:pt x="320" y="103"/>
                </a:cubicBezTo>
                <a:lnTo>
                  <a:pt x="320" y="218"/>
                </a:lnTo>
                <a:cubicBezTo>
                  <a:pt x="320" y="222"/>
                  <a:pt x="318" y="226"/>
                  <a:pt x="314" y="226"/>
                </a:cubicBezTo>
                <a:lnTo>
                  <a:pt x="277" y="233"/>
                </a:lnTo>
                <a:lnTo>
                  <a:pt x="280" y="232"/>
                </a:lnTo>
                <a:lnTo>
                  <a:pt x="251" y="253"/>
                </a:lnTo>
                <a:lnTo>
                  <a:pt x="253" y="251"/>
                </a:lnTo>
                <a:lnTo>
                  <a:pt x="232" y="280"/>
                </a:lnTo>
                <a:lnTo>
                  <a:pt x="233" y="277"/>
                </a:lnTo>
                <a:lnTo>
                  <a:pt x="226" y="314"/>
                </a:lnTo>
                <a:cubicBezTo>
                  <a:pt x="226" y="318"/>
                  <a:pt x="222" y="320"/>
                  <a:pt x="218" y="320"/>
                </a:cubicBezTo>
                <a:lnTo>
                  <a:pt x="103" y="320"/>
                </a:lnTo>
                <a:cubicBezTo>
                  <a:pt x="100" y="320"/>
                  <a:pt x="96" y="318"/>
                  <a:pt x="96" y="314"/>
                </a:cubicBezTo>
                <a:lnTo>
                  <a:pt x="89" y="277"/>
                </a:lnTo>
                <a:lnTo>
                  <a:pt x="90" y="280"/>
                </a:lnTo>
                <a:lnTo>
                  <a:pt x="69" y="251"/>
                </a:lnTo>
                <a:lnTo>
                  <a:pt x="71" y="253"/>
                </a:lnTo>
                <a:lnTo>
                  <a:pt x="41" y="232"/>
                </a:lnTo>
                <a:lnTo>
                  <a:pt x="44" y="233"/>
                </a:lnTo>
                <a:lnTo>
                  <a:pt x="7" y="226"/>
                </a:lnTo>
                <a:cubicBezTo>
                  <a:pt x="3" y="226"/>
                  <a:pt x="0" y="222"/>
                  <a:pt x="0" y="218"/>
                </a:cubicBezTo>
                <a:lnTo>
                  <a:pt x="0" y="103"/>
                </a:lnTo>
                <a:close/>
                <a:moveTo>
                  <a:pt x="16" y="218"/>
                </a:moveTo>
                <a:lnTo>
                  <a:pt x="10" y="211"/>
                </a:lnTo>
                <a:lnTo>
                  <a:pt x="47" y="218"/>
                </a:lnTo>
                <a:cubicBezTo>
                  <a:pt x="48" y="218"/>
                  <a:pt x="49" y="218"/>
                  <a:pt x="50" y="219"/>
                </a:cubicBezTo>
                <a:lnTo>
                  <a:pt x="80" y="240"/>
                </a:lnTo>
                <a:cubicBezTo>
                  <a:pt x="81" y="240"/>
                  <a:pt x="81" y="241"/>
                  <a:pt x="82" y="242"/>
                </a:cubicBezTo>
                <a:lnTo>
                  <a:pt x="103" y="271"/>
                </a:lnTo>
                <a:cubicBezTo>
                  <a:pt x="104" y="272"/>
                  <a:pt x="104" y="273"/>
                  <a:pt x="104" y="274"/>
                </a:cubicBezTo>
                <a:lnTo>
                  <a:pt x="111" y="311"/>
                </a:lnTo>
                <a:lnTo>
                  <a:pt x="103" y="304"/>
                </a:lnTo>
                <a:lnTo>
                  <a:pt x="218" y="304"/>
                </a:lnTo>
                <a:lnTo>
                  <a:pt x="211" y="311"/>
                </a:lnTo>
                <a:lnTo>
                  <a:pt x="218" y="274"/>
                </a:lnTo>
                <a:cubicBezTo>
                  <a:pt x="218" y="273"/>
                  <a:pt x="218" y="272"/>
                  <a:pt x="219" y="271"/>
                </a:cubicBezTo>
                <a:lnTo>
                  <a:pt x="240" y="242"/>
                </a:lnTo>
                <a:cubicBezTo>
                  <a:pt x="240" y="241"/>
                  <a:pt x="241" y="240"/>
                  <a:pt x="242" y="240"/>
                </a:cubicBezTo>
                <a:lnTo>
                  <a:pt x="271" y="219"/>
                </a:lnTo>
                <a:cubicBezTo>
                  <a:pt x="272" y="218"/>
                  <a:pt x="273" y="218"/>
                  <a:pt x="274" y="218"/>
                </a:cubicBezTo>
                <a:lnTo>
                  <a:pt x="311" y="211"/>
                </a:lnTo>
                <a:lnTo>
                  <a:pt x="304" y="218"/>
                </a:lnTo>
                <a:lnTo>
                  <a:pt x="304" y="103"/>
                </a:lnTo>
                <a:lnTo>
                  <a:pt x="311" y="111"/>
                </a:lnTo>
                <a:lnTo>
                  <a:pt x="274" y="104"/>
                </a:lnTo>
                <a:cubicBezTo>
                  <a:pt x="273" y="104"/>
                  <a:pt x="272" y="104"/>
                  <a:pt x="271" y="103"/>
                </a:cubicBezTo>
                <a:lnTo>
                  <a:pt x="242" y="82"/>
                </a:lnTo>
                <a:cubicBezTo>
                  <a:pt x="241" y="81"/>
                  <a:pt x="240" y="81"/>
                  <a:pt x="240" y="80"/>
                </a:cubicBezTo>
                <a:lnTo>
                  <a:pt x="219" y="50"/>
                </a:lnTo>
                <a:cubicBezTo>
                  <a:pt x="218" y="49"/>
                  <a:pt x="218" y="48"/>
                  <a:pt x="218" y="47"/>
                </a:cubicBezTo>
                <a:lnTo>
                  <a:pt x="211" y="10"/>
                </a:lnTo>
                <a:lnTo>
                  <a:pt x="218" y="16"/>
                </a:lnTo>
                <a:lnTo>
                  <a:pt x="103" y="16"/>
                </a:lnTo>
                <a:lnTo>
                  <a:pt x="111" y="10"/>
                </a:lnTo>
                <a:lnTo>
                  <a:pt x="104" y="47"/>
                </a:lnTo>
                <a:cubicBezTo>
                  <a:pt x="104" y="48"/>
                  <a:pt x="104" y="49"/>
                  <a:pt x="103" y="50"/>
                </a:cubicBezTo>
                <a:lnTo>
                  <a:pt x="82" y="80"/>
                </a:lnTo>
                <a:cubicBezTo>
                  <a:pt x="81" y="81"/>
                  <a:pt x="81" y="81"/>
                  <a:pt x="80" y="82"/>
                </a:cubicBezTo>
                <a:lnTo>
                  <a:pt x="50" y="103"/>
                </a:lnTo>
                <a:cubicBezTo>
                  <a:pt x="49" y="104"/>
                  <a:pt x="48" y="104"/>
                  <a:pt x="47" y="104"/>
                </a:cubicBezTo>
                <a:lnTo>
                  <a:pt x="10" y="111"/>
                </a:lnTo>
                <a:lnTo>
                  <a:pt x="16" y="103"/>
                </a:lnTo>
                <a:lnTo>
                  <a:pt x="16" y="218"/>
                </a:lnTo>
                <a:close/>
              </a:path>
            </a:pathLst>
          </a:custGeom>
          <a:solidFill>
            <a:srgbClr val="7030A0"/>
          </a:solidFill>
          <a:ln w="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4" name="Rectangle 263"/>
          <p:cNvSpPr>
            <a:spLocks noChangeArrowheads="1"/>
          </p:cNvSpPr>
          <p:nvPr/>
        </p:nvSpPr>
        <p:spPr bwMode="auto">
          <a:xfrm>
            <a:off x="6439893" y="4762507"/>
            <a:ext cx="8816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5" name="Freeform 264"/>
          <p:cNvSpPr>
            <a:spLocks/>
          </p:cNvSpPr>
          <p:nvPr/>
        </p:nvSpPr>
        <p:spPr bwMode="auto">
          <a:xfrm>
            <a:off x="7247569" y="3163198"/>
            <a:ext cx="182562" cy="182563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57" y="0"/>
              </a:cxn>
              <a:cxn ang="0">
                <a:pos x="115" y="57"/>
              </a:cxn>
              <a:cxn ang="0">
                <a:pos x="57" y="115"/>
              </a:cxn>
              <a:cxn ang="0">
                <a:pos x="0" y="57"/>
              </a:cxn>
            </a:cxnLst>
            <a:rect l="0" t="0" r="r" b="b"/>
            <a:pathLst>
              <a:path w="115" h="115">
                <a:moveTo>
                  <a:pt x="0" y="57"/>
                </a:moveTo>
                <a:lnTo>
                  <a:pt x="57" y="0"/>
                </a:lnTo>
                <a:lnTo>
                  <a:pt x="115" y="57"/>
                </a:lnTo>
                <a:lnTo>
                  <a:pt x="57" y="115"/>
                </a:lnTo>
                <a:lnTo>
                  <a:pt x="0" y="57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6" name="Freeform 265"/>
          <p:cNvSpPr>
            <a:spLocks noEditPoints="1"/>
          </p:cNvSpPr>
          <p:nvPr/>
        </p:nvSpPr>
        <p:spPr bwMode="auto">
          <a:xfrm>
            <a:off x="7234869" y="3120018"/>
            <a:ext cx="207962" cy="209550"/>
          </a:xfrm>
          <a:custGeom>
            <a:avLst/>
            <a:gdLst/>
            <a:ahLst/>
            <a:cxnLst>
              <a:cxn ang="0">
                <a:pos x="9" y="227"/>
              </a:cxn>
              <a:cxn ang="0">
                <a:pos x="9" y="193"/>
              </a:cxn>
              <a:cxn ang="0">
                <a:pos x="193" y="9"/>
              </a:cxn>
              <a:cxn ang="0">
                <a:pos x="227" y="9"/>
              </a:cxn>
              <a:cxn ang="0">
                <a:pos x="411" y="193"/>
              </a:cxn>
              <a:cxn ang="0">
                <a:pos x="411" y="227"/>
              </a:cxn>
              <a:cxn ang="0">
                <a:pos x="227" y="411"/>
              </a:cxn>
              <a:cxn ang="0">
                <a:pos x="193" y="411"/>
              </a:cxn>
              <a:cxn ang="0">
                <a:pos x="9" y="227"/>
              </a:cxn>
              <a:cxn ang="0">
                <a:pos x="227" y="377"/>
              </a:cxn>
              <a:cxn ang="0">
                <a:pos x="193" y="377"/>
              </a:cxn>
              <a:cxn ang="0">
                <a:pos x="377" y="193"/>
              </a:cxn>
              <a:cxn ang="0">
                <a:pos x="377" y="227"/>
              </a:cxn>
              <a:cxn ang="0">
                <a:pos x="193" y="43"/>
              </a:cxn>
              <a:cxn ang="0">
                <a:pos x="227" y="43"/>
              </a:cxn>
              <a:cxn ang="0">
                <a:pos x="43" y="227"/>
              </a:cxn>
              <a:cxn ang="0">
                <a:pos x="43" y="193"/>
              </a:cxn>
              <a:cxn ang="0">
                <a:pos x="227" y="377"/>
              </a:cxn>
            </a:cxnLst>
            <a:rect l="0" t="0" r="r" b="b"/>
            <a:pathLst>
              <a:path w="421" h="421">
                <a:moveTo>
                  <a:pt x="9" y="227"/>
                </a:moveTo>
                <a:cubicBezTo>
                  <a:pt x="0" y="218"/>
                  <a:pt x="0" y="203"/>
                  <a:pt x="9" y="193"/>
                </a:cubicBezTo>
                <a:lnTo>
                  <a:pt x="193" y="9"/>
                </a:lnTo>
                <a:cubicBezTo>
                  <a:pt x="203" y="0"/>
                  <a:pt x="218" y="0"/>
                  <a:pt x="227" y="9"/>
                </a:cubicBezTo>
                <a:lnTo>
                  <a:pt x="411" y="193"/>
                </a:lnTo>
                <a:cubicBezTo>
                  <a:pt x="421" y="203"/>
                  <a:pt x="421" y="218"/>
                  <a:pt x="411" y="227"/>
                </a:cubicBezTo>
                <a:lnTo>
                  <a:pt x="227" y="411"/>
                </a:lnTo>
                <a:cubicBezTo>
                  <a:pt x="218" y="421"/>
                  <a:pt x="203" y="421"/>
                  <a:pt x="193" y="411"/>
                </a:cubicBezTo>
                <a:lnTo>
                  <a:pt x="9" y="227"/>
                </a:lnTo>
                <a:close/>
                <a:moveTo>
                  <a:pt x="227" y="377"/>
                </a:moveTo>
                <a:lnTo>
                  <a:pt x="193" y="377"/>
                </a:lnTo>
                <a:lnTo>
                  <a:pt x="377" y="193"/>
                </a:lnTo>
                <a:lnTo>
                  <a:pt x="377" y="227"/>
                </a:lnTo>
                <a:lnTo>
                  <a:pt x="193" y="43"/>
                </a:lnTo>
                <a:lnTo>
                  <a:pt x="227" y="43"/>
                </a:lnTo>
                <a:lnTo>
                  <a:pt x="43" y="227"/>
                </a:lnTo>
                <a:lnTo>
                  <a:pt x="43" y="193"/>
                </a:lnTo>
                <a:lnTo>
                  <a:pt x="227" y="377"/>
                </a:lnTo>
                <a:close/>
              </a:path>
            </a:pathLst>
          </a:custGeom>
          <a:solidFill>
            <a:srgbClr val="00B0F0"/>
          </a:solidFill>
          <a:ln w="0" cap="flat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0"/>
            <a:ext cx="8642350" cy="919139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/>
              <a:t>Examples of the engagement we have undertaken to develop the Local Hospital in H&amp;F</a:t>
            </a:r>
            <a:endParaRPr lang="en-GB" sz="36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317993" y="1686294"/>
            <a:ext cx="1927599" cy="460023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1463" y="1686286"/>
            <a:ext cx="1927599" cy="460023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704941" y="1686286"/>
            <a:ext cx="1927599" cy="460023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831943" y="1686286"/>
            <a:ext cx="1927599" cy="460023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927" y="1811720"/>
            <a:ext cx="159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Interactive Design Workshop  22/10/13</a:t>
            </a:r>
            <a:endParaRPr lang="en-GB" sz="1400" b="1" dirty="0"/>
          </a:p>
        </p:txBody>
      </p:sp>
      <p:pic>
        <p:nvPicPr>
          <p:cNvPr id="20" name="Picture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363" b="18507"/>
          <a:stretch/>
        </p:blipFill>
        <p:spPr bwMode="auto">
          <a:xfrm>
            <a:off x="450931" y="2530056"/>
            <a:ext cx="1661723" cy="1227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993" y="3918538"/>
            <a:ext cx="1927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Headlines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Empower patients and carers to take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Care centred around the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Multidisciplinary and multi skilled workforce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44401" y="1758295"/>
            <a:ext cx="1595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H&amp;F Action on Disability  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04345" y="1758295"/>
            <a:ext cx="1595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‘Drop in’ Dawes Road Hub  </a:t>
            </a:r>
            <a:endParaRPr lang="en-GB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31350" y="1739715"/>
            <a:ext cx="15952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/>
              <a:t>Broadway  Homeless Centre</a:t>
            </a:r>
            <a:endParaRPr lang="en-GB" sz="13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11463" y="3918538"/>
            <a:ext cx="19275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Headlines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Difficult transition from young people to adult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Hard to communicate with clinicians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Need to empower young people to take control 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04941" y="3918535"/>
            <a:ext cx="1927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Headlines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Enable community champions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Need to be better, more comfortable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We need NHS system navigators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31943" y="3918538"/>
            <a:ext cx="1927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Headlines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Prejudice </a:t>
            </a:r>
            <a:r>
              <a:rPr lang="en-GB" sz="1400" dirty="0"/>
              <a:t>is a barrier to many homeless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Lifestyle makes it harder to stick to regular appointments and medication</a:t>
            </a:r>
          </a:p>
        </p:txBody>
      </p:sp>
      <p:pic>
        <p:nvPicPr>
          <p:cNvPr id="27" name="Picture 26" descr="2013-10-29 11.42.5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566464" y="2530056"/>
            <a:ext cx="1806129" cy="1368152"/>
          </a:xfrm>
          <a:prstGeom prst="rect">
            <a:avLst/>
          </a:prstGeom>
        </p:spPr>
      </p:pic>
      <p:pic>
        <p:nvPicPr>
          <p:cNvPr id="28" name="Picture 27" descr="2013-10-30 12.51.2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27565" y="2530056"/>
            <a:ext cx="1738511" cy="13038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886"/>
          <a:stretch/>
        </p:blipFill>
        <p:spPr>
          <a:xfrm flipH="1">
            <a:off x="6880335" y="2530059"/>
            <a:ext cx="1830816" cy="1340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06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 txBox="1">
            <a:spLocks/>
          </p:cNvSpPr>
          <p:nvPr/>
        </p:nvSpPr>
        <p:spPr bwMode="auto">
          <a:xfrm>
            <a:off x="214282" y="1"/>
            <a:ext cx="871543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The new Charing Cross will see a 21</a:t>
            </a:r>
            <a:r>
              <a:rPr lang="en-GB" sz="2400" baseline="30000" dirty="0" smtClean="0">
                <a:solidFill>
                  <a:schemeClr val="tx2"/>
                </a:solidFill>
              </a:rPr>
              <a:t>st</a:t>
            </a:r>
            <a:r>
              <a:rPr lang="en-GB" sz="2400" dirty="0" smtClean="0">
                <a:solidFill>
                  <a:schemeClr val="tx2"/>
                </a:solidFill>
              </a:rPr>
              <a:t> century healthcare facility for the local community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1214422"/>
            <a:ext cx="4357686" cy="54292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 b="1" u="sng"/>
            </a:lvl1pPr>
          </a:lstStyle>
          <a:p>
            <a:pPr lvl="0"/>
            <a:r>
              <a:rPr lang="en-GB" sz="1600" b="0" u="none" dirty="0" smtClean="0">
                <a:solidFill>
                  <a:schemeClr val="tx2"/>
                </a:solidFill>
              </a:rPr>
              <a:t>It will have a local Accident &amp; Emergency unit, and an Urgent Care Centre, which will both be open 24/7 providing:</a:t>
            </a:r>
            <a:endParaRPr lang="en-GB" sz="1500" b="0" u="none" dirty="0" smtClean="0">
              <a:solidFill>
                <a:schemeClr val="tx2"/>
              </a:solidFill>
            </a:endParaRPr>
          </a:p>
          <a:p>
            <a:pPr lvl="0"/>
            <a:endParaRPr lang="en-GB" sz="1500" b="0" u="none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500" b="0" u="none" dirty="0" smtClean="0">
                <a:solidFill>
                  <a:schemeClr val="tx2"/>
                </a:solidFill>
              </a:rPr>
              <a:t> senior doctors and nurses and other emergency care professionals</a:t>
            </a:r>
          </a:p>
          <a:p>
            <a:pPr lvl="0"/>
            <a:endParaRPr lang="en-GB" sz="1500" b="0" u="none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500" b="0" u="none" dirty="0" smtClean="0">
                <a:solidFill>
                  <a:schemeClr val="tx2"/>
                </a:solidFill>
              </a:rPr>
              <a:t> access to specialist consultant opinion, social care and psychiatry</a:t>
            </a:r>
          </a:p>
          <a:p>
            <a:pPr lvl="0"/>
            <a:endParaRPr lang="en-GB" sz="1500" b="0" u="none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500" b="0" u="none" dirty="0" smtClean="0">
                <a:solidFill>
                  <a:schemeClr val="tx2"/>
                </a:solidFill>
              </a:rPr>
              <a:t> a wide range of day to day appointments including treatment</a:t>
            </a:r>
          </a:p>
          <a:p>
            <a:pPr lvl="0"/>
            <a:endParaRPr lang="en-GB" sz="1500" b="0" u="none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500" b="0" u="none" dirty="0" smtClean="0">
                <a:solidFill>
                  <a:schemeClr val="tx2"/>
                </a:solidFill>
              </a:rPr>
              <a:t> improved preventative approaches to health and wellbeing</a:t>
            </a:r>
          </a:p>
          <a:p>
            <a:pPr lvl="0">
              <a:buFont typeface="Arial" pitchFamily="34" charset="0"/>
              <a:buChar char="•"/>
            </a:pPr>
            <a:endParaRPr lang="en-GB" sz="1500" b="0" u="none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500" b="0" u="none" dirty="0" smtClean="0">
                <a:solidFill>
                  <a:schemeClr val="tx2"/>
                </a:solidFill>
              </a:rPr>
              <a:t>It will not have Intensive Care Units which means that they will not accept ‘blue lights’</a:t>
            </a:r>
          </a:p>
          <a:p>
            <a:pPr lvl="0">
              <a:buFont typeface="Arial" pitchFamily="34" charset="0"/>
              <a:buChar char="•"/>
            </a:pPr>
            <a:endParaRPr lang="en-GB" sz="1800" b="0" u="none" dirty="0" smtClean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sz="1600" b="0" u="none" dirty="0"/>
          </a:p>
        </p:txBody>
      </p:sp>
      <p:pic>
        <p:nvPicPr>
          <p:cNvPr id="7" name="Picture 2" descr="\\wpct.local\ccg\CWHHE\Strategy &amp; Service Transformation\RECONFIG\POST DECISION MAKING\1. Governance\10. Other Meetings\14-03-17 NTDA, NHS E SaHF Summit\Pictures\CX LH pic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3"/>
          <a:stretch/>
        </p:blipFill>
        <p:spPr bwMode="auto">
          <a:xfrm>
            <a:off x="428596" y="1869052"/>
            <a:ext cx="3786214" cy="32030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825" y="562771"/>
            <a:ext cx="8642350" cy="561973"/>
          </a:xfrm>
        </p:spPr>
        <p:txBody>
          <a:bodyPr/>
          <a:lstStyle/>
          <a:p>
            <a:r>
              <a:rPr lang="en-GB" sz="2800" dirty="0" smtClean="0"/>
              <a:t>What we can anticipate to be provided in the new Charing Cross Hospital</a:t>
            </a:r>
            <a:endParaRPr lang="en-GB" sz="28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317993" y="1686294"/>
            <a:ext cx="2021759" cy="460023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02350" y="1709087"/>
            <a:ext cx="1927599" cy="460023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704941" y="1686286"/>
            <a:ext cx="1927599" cy="460023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831943" y="1686286"/>
            <a:ext cx="1927599" cy="460023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927" y="1811720"/>
            <a:ext cx="159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Primary and Local Emergency Care</a:t>
            </a:r>
            <a:endParaRPr lang="en-GB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7993" y="2622971"/>
            <a:ext cx="2021759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The Hospital will have GPs on site, as well as</a:t>
            </a:r>
          </a:p>
          <a:p>
            <a:r>
              <a:rPr lang="en-GB" sz="1100" dirty="0" smtClean="0"/>
              <a:t>local Accident &amp; Emergency unit, and an Urgent Care Centre which will both be open 24/7.</a:t>
            </a:r>
          </a:p>
          <a:p>
            <a:endParaRPr lang="en-GB" sz="1100" i="1" dirty="0"/>
          </a:p>
          <a:p>
            <a:r>
              <a:rPr lang="en-GB" sz="1100" b="1" dirty="0" smtClean="0"/>
              <a:t>Who are these service for?</a:t>
            </a:r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100" kern="0" dirty="0" smtClean="0">
                <a:cs typeface="Arial" charset="0"/>
              </a:rPr>
              <a:t>People who live and/or work </a:t>
            </a:r>
            <a:r>
              <a:rPr lang="en-GB" sz="1100" kern="0" dirty="0">
                <a:cs typeface="Arial" charset="0"/>
              </a:rPr>
              <a:t>close to </a:t>
            </a:r>
            <a:r>
              <a:rPr lang="en-GB" sz="1100" kern="0" dirty="0" smtClean="0">
                <a:cs typeface="Arial" charset="0"/>
              </a:rPr>
              <a:t>the </a:t>
            </a:r>
            <a:r>
              <a:rPr lang="en-GB" sz="1100" kern="0" dirty="0">
                <a:cs typeface="Arial" charset="0"/>
              </a:rPr>
              <a:t>Hospital</a:t>
            </a:r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cs typeface="Arial" charset="0"/>
              </a:rPr>
              <a:t>Registered </a:t>
            </a:r>
            <a:r>
              <a:rPr lang="en-GB" sz="1100" kern="0" dirty="0" smtClean="0">
                <a:cs typeface="Arial" charset="0"/>
              </a:rPr>
              <a:t>patients in the Borough</a:t>
            </a:r>
          </a:p>
          <a:p>
            <a:pPr marL="0" lvl="1" defTabSz="798513" eaLnBrk="0" hangingPunct="0">
              <a:spcAft>
                <a:spcPts val="300"/>
              </a:spcAft>
              <a:buSzPct val="100000"/>
              <a:defRPr/>
            </a:pPr>
            <a:r>
              <a:rPr lang="en-GB" sz="1100" b="1" kern="0" dirty="0" smtClean="0">
                <a:cs typeface="Arial" charset="0"/>
              </a:rPr>
              <a:t>Services provided include</a:t>
            </a:r>
            <a:r>
              <a:rPr lang="en-GB" sz="1100" kern="0" dirty="0" smtClean="0">
                <a:cs typeface="Arial" charset="0"/>
              </a:rPr>
              <a:t>:</a:t>
            </a:r>
            <a:endParaRPr lang="en-GB" sz="1100" kern="0" dirty="0">
              <a:cs typeface="Arial" charset="0"/>
            </a:endParaRPr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cs typeface="Arial" charset="0"/>
              </a:rPr>
              <a:t>Minor injuries and minor ailments</a:t>
            </a:r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100" kern="0" dirty="0" smtClean="0">
                <a:cs typeface="Arial" charset="0"/>
              </a:rPr>
              <a:t>Fractures</a:t>
            </a:r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cs typeface="Arial" charset="0"/>
              </a:rPr>
              <a:t>P</a:t>
            </a:r>
            <a:r>
              <a:rPr lang="en-GB" sz="1100" kern="0" dirty="0" smtClean="0">
                <a:cs typeface="Arial" charset="0"/>
              </a:rPr>
              <a:t>lanned appointments with a GP</a:t>
            </a:r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100" kern="0" dirty="0" smtClean="0">
                <a:cs typeface="Arial" charset="0"/>
              </a:rPr>
              <a:t>Urgent appointment with a GP</a:t>
            </a:r>
            <a:endParaRPr lang="en-GB" sz="1100" kern="0" dirty="0">
              <a:cs typeface="Arial" charset="0"/>
            </a:endParaRPr>
          </a:p>
          <a:p>
            <a:endParaRPr lang="en-GB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44401" y="1758295"/>
            <a:ext cx="1595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Care planning, outpatient appointments and access to specialist opinion</a:t>
            </a:r>
            <a:endParaRPr lang="en-GB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04345" y="1758295"/>
            <a:ext cx="159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Beds for 24 hour care</a:t>
            </a:r>
            <a:endParaRPr lang="en-GB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31350" y="1739715"/>
            <a:ext cx="1595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Community Zone</a:t>
            </a:r>
            <a:endParaRPr lang="en-GB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11463" y="2816636"/>
            <a:ext cx="206053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Health and care services to enable </a:t>
            </a:r>
            <a:r>
              <a:rPr lang="en-GB" sz="1100" kern="0" dirty="0" smtClean="0">
                <a:solidFill>
                  <a:srgbClr val="000000"/>
                </a:solidFill>
                <a:cs typeface="Arial" charset="0"/>
              </a:rPr>
              <a:t>patients to </a:t>
            </a:r>
            <a:r>
              <a:rPr lang="en-GB" sz="1100" kern="0" dirty="0">
                <a:solidFill>
                  <a:srgbClr val="000000"/>
                </a:solidFill>
                <a:cs typeface="Arial" charset="0"/>
              </a:rPr>
              <a:t>make informed decisions about their health and care </a:t>
            </a:r>
            <a:r>
              <a:rPr lang="en-GB" sz="1100" kern="0" dirty="0" smtClean="0">
                <a:solidFill>
                  <a:srgbClr val="000000"/>
                </a:solidFill>
                <a:cs typeface="Arial" charset="0"/>
              </a:rPr>
              <a:t>needs.</a:t>
            </a:r>
          </a:p>
          <a:p>
            <a:endParaRPr lang="en-GB" sz="1100" i="1" kern="0" dirty="0">
              <a:solidFill>
                <a:srgbClr val="000000"/>
              </a:solidFill>
              <a:cs typeface="Arial" charset="0"/>
            </a:endParaRPr>
          </a:p>
          <a:p>
            <a:r>
              <a:rPr lang="en-GB" sz="1100" b="1" kern="0" dirty="0" smtClean="0">
                <a:solidFill>
                  <a:srgbClr val="000000"/>
                </a:solidFill>
                <a:cs typeface="Arial" charset="0"/>
              </a:rPr>
              <a:t>Services provided include:</a:t>
            </a:r>
            <a:endParaRPr lang="en-GB" sz="1100" b="1" dirty="0"/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100" kern="0" dirty="0" smtClean="0">
                <a:cs typeface="Arial" charset="0"/>
              </a:rPr>
              <a:t>Diagnostic investigations</a:t>
            </a:r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100" kern="0" dirty="0" smtClean="0">
                <a:cs typeface="Arial" charset="0"/>
              </a:rPr>
              <a:t>Clinical </a:t>
            </a:r>
            <a:r>
              <a:rPr lang="en-GB" sz="1100" kern="0" dirty="0">
                <a:cs typeface="Arial" charset="0"/>
              </a:rPr>
              <a:t>expertise to diagnose conditions and set high quality treatment </a:t>
            </a:r>
            <a:r>
              <a:rPr lang="en-GB" sz="1100" kern="0" dirty="0" smtClean="0">
                <a:cs typeface="Arial" charset="0"/>
              </a:rPr>
              <a:t>plans</a:t>
            </a:r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100" kern="0" dirty="0" smtClean="0">
                <a:cs typeface="Arial" charset="0"/>
              </a:rPr>
              <a:t>Follow-up appointments after surgery, or other treatment</a:t>
            </a:r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100" kern="0" dirty="0" smtClean="0">
                <a:cs typeface="Arial" charset="0"/>
              </a:rPr>
              <a:t>Ongoing support for those with  </a:t>
            </a:r>
            <a:r>
              <a:rPr lang="en-GB" sz="1100" kern="0" dirty="0">
                <a:cs typeface="Arial" charset="0"/>
              </a:rPr>
              <a:t>long term </a:t>
            </a:r>
            <a:r>
              <a:rPr lang="en-GB" sz="1100" kern="0" dirty="0" smtClean="0">
                <a:cs typeface="Arial" charset="0"/>
              </a:rPr>
              <a:t>care needs, co-ordinating health and social care services.</a:t>
            </a:r>
            <a:endParaRPr lang="en-GB" sz="1100" kern="0" dirty="0">
              <a:cs typeface="Arial" charset="0"/>
            </a:endParaRPr>
          </a:p>
          <a:p>
            <a:pPr marL="0" lvl="1" defTabSz="798513" eaLnBrk="0" hangingPunct="0">
              <a:spcAft>
                <a:spcPts val="300"/>
              </a:spcAft>
              <a:buSzPct val="100000"/>
              <a:defRPr/>
            </a:pPr>
            <a:endParaRPr lang="en-GB" sz="1100" kern="0" dirty="0" smtClean="0">
              <a:cs typeface="Arial" charset="0"/>
            </a:endParaRPr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GB" sz="1100" kern="0" dirty="0" smtClean="0">
              <a:cs typeface="Arial" charset="0"/>
            </a:endParaRPr>
          </a:p>
          <a:p>
            <a:pPr marL="92075" lvl="1" indent="-92075" defTabSz="798513" eaLnBrk="0" hangingPunct="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GB" sz="1100" kern="0" dirty="0" smtClean="0"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4941" y="2622968"/>
            <a:ext cx="192759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8513" eaLnBrk="0" hangingPunct="0">
              <a:defRPr/>
            </a:pPr>
            <a:r>
              <a:rPr lang="en-GB" sz="1100" kern="0" dirty="0">
                <a:solidFill>
                  <a:srgbClr val="000000"/>
                </a:solidFill>
                <a:cs typeface="Arial" charset="0"/>
              </a:rPr>
              <a:t>The </a:t>
            </a:r>
            <a:r>
              <a:rPr lang="en-GB" sz="1100" kern="0" dirty="0" smtClean="0">
                <a:solidFill>
                  <a:srgbClr val="000000"/>
                </a:solidFill>
                <a:cs typeface="Arial" charset="0"/>
              </a:rPr>
              <a:t>hospital </a:t>
            </a:r>
            <a:r>
              <a:rPr lang="en-GB" sz="1100" kern="0" dirty="0">
                <a:solidFill>
                  <a:srgbClr val="000000"/>
                </a:solidFill>
                <a:cs typeface="Arial" charset="0"/>
              </a:rPr>
              <a:t>will provide </a:t>
            </a:r>
            <a:r>
              <a:rPr lang="en-GB" sz="1100" kern="0" dirty="0" smtClean="0">
                <a:solidFill>
                  <a:srgbClr val="000000"/>
                </a:solidFill>
                <a:cs typeface="Arial" charset="0"/>
              </a:rPr>
              <a:t>two types </a:t>
            </a:r>
            <a:r>
              <a:rPr lang="en-GB" sz="1100" kern="0" dirty="0">
                <a:solidFill>
                  <a:srgbClr val="000000"/>
                </a:solidFill>
                <a:cs typeface="Arial" charset="0"/>
              </a:rPr>
              <a:t>of bedded care:</a:t>
            </a:r>
          </a:p>
          <a:p>
            <a:pPr defTabSz="798513" eaLnBrk="0" hangingPunct="0">
              <a:defRPr/>
            </a:pPr>
            <a:endParaRPr lang="en-GB" sz="1100" u="sng" kern="0" dirty="0" smtClean="0">
              <a:solidFill>
                <a:srgbClr val="000000"/>
              </a:solidFill>
              <a:cs typeface="Arial" charset="0"/>
            </a:endParaRPr>
          </a:p>
          <a:p>
            <a:pPr defTabSz="798513" eaLnBrk="0" hangingPunct="0">
              <a:defRPr/>
            </a:pPr>
            <a:r>
              <a:rPr lang="en-GB" sz="1100" b="1" u="sng" kern="0" dirty="0" smtClean="0">
                <a:solidFill>
                  <a:srgbClr val="000000"/>
                </a:solidFill>
                <a:cs typeface="Arial" charset="0"/>
              </a:rPr>
              <a:t>1) Active </a:t>
            </a:r>
            <a:r>
              <a:rPr lang="en-GB" sz="1100" b="1" u="sng" kern="0" dirty="0">
                <a:solidFill>
                  <a:srgbClr val="000000"/>
                </a:solidFill>
                <a:cs typeface="Arial" charset="0"/>
              </a:rPr>
              <a:t>Prevention Care </a:t>
            </a:r>
            <a:r>
              <a:rPr lang="en-GB" sz="1100" b="1" u="sng" kern="0" dirty="0" smtClean="0">
                <a:solidFill>
                  <a:srgbClr val="000000"/>
                </a:solidFill>
                <a:cs typeface="Arial" charset="0"/>
              </a:rPr>
              <a:t>beds:</a:t>
            </a:r>
            <a:r>
              <a:rPr lang="en-GB" sz="1100" b="1" kern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100" kern="0" dirty="0" smtClean="0">
                <a:solidFill>
                  <a:srgbClr val="000000"/>
                </a:solidFill>
                <a:cs typeface="Arial" charset="0"/>
              </a:rPr>
              <a:t>for </a:t>
            </a:r>
            <a:r>
              <a:rPr lang="en-GB" sz="1100" kern="0" dirty="0">
                <a:solidFill>
                  <a:srgbClr val="000000"/>
                </a:solidFill>
                <a:cs typeface="Arial" charset="0"/>
              </a:rPr>
              <a:t>people requiring a short stay with access to diagnostics, monitoring, therapy services and specialist opinion.</a:t>
            </a:r>
          </a:p>
          <a:p>
            <a:pPr defTabSz="798513" eaLnBrk="0" hangingPunct="0">
              <a:defRPr/>
            </a:pPr>
            <a:endParaRPr lang="en-GB" sz="1100" u="sng" kern="0" dirty="0" smtClean="0">
              <a:solidFill>
                <a:srgbClr val="000000"/>
              </a:solidFill>
              <a:cs typeface="Arial" charset="0"/>
            </a:endParaRPr>
          </a:p>
          <a:p>
            <a:pPr defTabSz="798513" eaLnBrk="0" hangingPunct="0">
              <a:defRPr/>
            </a:pPr>
            <a:r>
              <a:rPr lang="en-GB" sz="1100" b="1" u="sng" kern="0" dirty="0" smtClean="0">
                <a:solidFill>
                  <a:srgbClr val="000000"/>
                </a:solidFill>
                <a:cs typeface="Arial" charset="0"/>
              </a:rPr>
              <a:t>2)Active Re-</a:t>
            </a:r>
            <a:r>
              <a:rPr lang="en-GB" sz="1100" b="1" u="sng" kern="0" dirty="0" err="1" smtClean="0">
                <a:solidFill>
                  <a:srgbClr val="000000"/>
                </a:solidFill>
                <a:cs typeface="Arial" charset="0"/>
              </a:rPr>
              <a:t>ablement</a:t>
            </a:r>
            <a:r>
              <a:rPr lang="en-GB" sz="1100" b="1" u="sng" kern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100" b="1" u="sng" kern="0" dirty="0">
                <a:solidFill>
                  <a:srgbClr val="000000"/>
                </a:solidFill>
                <a:cs typeface="Arial" charset="0"/>
              </a:rPr>
              <a:t>Care</a:t>
            </a:r>
            <a:r>
              <a:rPr lang="en-GB" sz="1100" b="1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100" kern="0" dirty="0">
                <a:solidFill>
                  <a:srgbClr val="000000"/>
                </a:solidFill>
                <a:cs typeface="Arial" charset="0"/>
              </a:rPr>
              <a:t>for people </a:t>
            </a:r>
            <a:r>
              <a:rPr lang="en-GB" sz="1100" kern="0" dirty="0" smtClean="0">
                <a:solidFill>
                  <a:srgbClr val="000000"/>
                </a:solidFill>
                <a:cs typeface="Arial" charset="0"/>
              </a:rPr>
              <a:t>requiring rehabilitation, delivered </a:t>
            </a:r>
            <a:r>
              <a:rPr lang="en-GB" sz="1100" kern="0" dirty="0">
                <a:solidFill>
                  <a:srgbClr val="000000"/>
                </a:solidFill>
                <a:cs typeface="Arial" charset="0"/>
              </a:rPr>
              <a:t>by a </a:t>
            </a:r>
            <a:r>
              <a:rPr lang="en-GB" sz="1100" kern="0" dirty="0" smtClean="0">
                <a:solidFill>
                  <a:srgbClr val="000000"/>
                </a:solidFill>
                <a:cs typeface="Arial" charset="0"/>
              </a:rPr>
              <a:t>team </a:t>
            </a:r>
            <a:r>
              <a:rPr lang="en-GB" sz="1100" kern="0" dirty="0">
                <a:solidFill>
                  <a:srgbClr val="000000"/>
                </a:solidFill>
                <a:cs typeface="Arial" charset="0"/>
              </a:rPr>
              <a:t>including GPs with access to diagnostics, therapies and specialist Consultant opinion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1943" y="2622971"/>
            <a:ext cx="192759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8513" eaLnBrk="0" hangingPunct="0">
              <a:defRPr/>
            </a:pPr>
            <a:r>
              <a:rPr lang="en-GB" sz="1100" dirty="0" smtClean="0"/>
              <a:t>The Community Zone will include services </a:t>
            </a:r>
            <a:r>
              <a:rPr lang="en-GB" sz="1100" dirty="0"/>
              <a:t>and activities that support all families and communities to build their social networks, increase wellbeing and manage their own conditions </a:t>
            </a:r>
            <a:r>
              <a:rPr lang="en-GB" sz="1100" dirty="0" smtClean="0"/>
              <a:t>better. </a:t>
            </a:r>
          </a:p>
          <a:p>
            <a:pPr defTabSz="798513" eaLnBrk="0" hangingPunct="0">
              <a:defRPr/>
            </a:pPr>
            <a:endParaRPr lang="en-GB" sz="1100" dirty="0" smtClean="0"/>
          </a:p>
          <a:p>
            <a:pPr defTabSz="798513" eaLnBrk="0" hangingPunct="0">
              <a:defRPr/>
            </a:pPr>
            <a:r>
              <a:rPr lang="en-GB" sz="1100" b="1" dirty="0" smtClean="0"/>
              <a:t>Services provided include</a:t>
            </a:r>
            <a:r>
              <a:rPr lang="en-GB" sz="1100" dirty="0" smtClean="0"/>
              <a:t>:</a:t>
            </a:r>
            <a:r>
              <a:rPr lang="en-GB" sz="1100" dirty="0"/>
              <a:t> </a:t>
            </a:r>
            <a:endParaRPr lang="en-GB" sz="1100" dirty="0" smtClean="0"/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100" dirty="0"/>
              <a:t>Volunteer coordination </a:t>
            </a:r>
            <a:r>
              <a:rPr lang="en-GB" sz="1100" dirty="0" smtClean="0"/>
              <a:t>service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100" dirty="0" smtClean="0"/>
              <a:t>Self-service </a:t>
            </a:r>
            <a:r>
              <a:rPr lang="en-GB" sz="1100" dirty="0"/>
              <a:t>technologies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100" dirty="0"/>
              <a:t>Patient buddying </a:t>
            </a:r>
            <a:r>
              <a:rPr lang="en-GB" sz="1100" dirty="0" smtClean="0"/>
              <a:t>service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100" dirty="0" smtClean="0"/>
              <a:t>Space for people to meet, discuss and learn about their conditions</a:t>
            </a:r>
            <a:endParaRPr lang="en-GB" sz="1100" dirty="0"/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100" dirty="0"/>
              <a:t>Expert patient programme</a:t>
            </a:r>
          </a:p>
          <a:p>
            <a:pPr defTabSz="798513" eaLnBrk="0" hangingPunct="0">
              <a:defRPr/>
            </a:pPr>
            <a:endParaRPr lang="en-GB" sz="1100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4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9"/>
            <a:ext cx="8642350" cy="511156"/>
          </a:xfrm>
        </p:spPr>
        <p:txBody>
          <a:bodyPr/>
          <a:lstStyle/>
          <a:p>
            <a:r>
              <a:rPr lang="en-GB" sz="2400" dirty="0" smtClean="0"/>
              <a:t>YOUR Views –tell us your experience of using a local hospital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00109"/>
            <a:ext cx="8642350" cy="3500461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None/>
            </a:pPr>
            <a:r>
              <a:rPr lang="en-GB" sz="1800" dirty="0" smtClean="0"/>
              <a:t>1) What currently works well in your local hospital? [Please use the box below]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n-GB" sz="1800" dirty="0" smtClean="0"/>
          </a:p>
          <a:p>
            <a:pPr marL="285750" indent="-285750">
              <a:buClr>
                <a:schemeClr val="accent1"/>
              </a:buClr>
              <a:buNone/>
            </a:pPr>
            <a:r>
              <a:rPr lang="en-GB" sz="1800" dirty="0" smtClean="0"/>
              <a:t>2) Thinking about the service you currently receive, how can this be improved in the new local hospital? [Please use the box below]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2844" y="1357298"/>
            <a:ext cx="8715436" cy="2143140"/>
          </a:xfrm>
          <a:prstGeom prst="rect">
            <a:avLst/>
          </a:prstGeom>
          <a:solidFill>
            <a:schemeClr val="accent3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2844" y="4214818"/>
            <a:ext cx="8715436" cy="2500330"/>
          </a:xfrm>
          <a:prstGeom prst="rect">
            <a:avLst/>
          </a:prstGeom>
          <a:solidFill>
            <a:schemeClr val="accent3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9"/>
            <a:ext cx="8642350" cy="654032"/>
          </a:xfrm>
        </p:spPr>
        <p:txBody>
          <a:bodyPr/>
          <a:lstStyle/>
          <a:p>
            <a:r>
              <a:rPr lang="en-US" b="1" dirty="0" smtClean="0"/>
              <a:t>What happens between now and 2018?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Later this year, outline plans for Charing Cross will be developed and put through </a:t>
            </a:r>
            <a:r>
              <a:rPr lang="en-GB" sz="2400" dirty="0" smtClean="0"/>
              <a:t>additional checks by k</a:t>
            </a:r>
            <a:r>
              <a:rPr lang="en-US" sz="2400" dirty="0" err="1" smtClean="0"/>
              <a:t>ey</a:t>
            </a:r>
            <a:r>
              <a:rPr lang="en-US" sz="2400" dirty="0" smtClean="0"/>
              <a:t> patient representatives such as Jane Wilmot.</a:t>
            </a:r>
          </a:p>
          <a:p>
            <a:r>
              <a:rPr lang="en-US" sz="2400" dirty="0" smtClean="0"/>
              <a:t>2014/5: Further engagement events will help to </a:t>
            </a:r>
            <a:r>
              <a:rPr lang="en-US" sz="2400" dirty="0" err="1" smtClean="0"/>
              <a:t>finalise</a:t>
            </a:r>
            <a:r>
              <a:rPr lang="en-US" sz="2400" dirty="0" smtClean="0"/>
              <a:t> the local hospital plans</a:t>
            </a:r>
          </a:p>
          <a:p>
            <a:r>
              <a:rPr lang="en-US" sz="2400" dirty="0" smtClean="0"/>
              <a:t>2016/17 construction and building work on site including the potential demolition of the tower </a:t>
            </a:r>
          </a:p>
          <a:p>
            <a:r>
              <a:rPr lang="en-US" sz="2400" dirty="0" smtClean="0"/>
              <a:t>2018: New local hospital is expected to open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928794" y="5572140"/>
            <a:ext cx="2928958" cy="89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nscreen Template">
  <a:themeElements>
    <a:clrScheme name="1_G&amp;ST Onscreen Template 2010 16">
      <a:dk1>
        <a:srgbClr val="000000"/>
      </a:dk1>
      <a:lt1>
        <a:srgbClr val="FFFFFF"/>
      </a:lt1>
      <a:dk2>
        <a:srgbClr val="026DC5"/>
      </a:dk2>
      <a:lt2>
        <a:srgbClr val="C0C0C0"/>
      </a:lt2>
      <a:accent1>
        <a:srgbClr val="BAD1ED"/>
      </a:accent1>
      <a:accent2>
        <a:srgbClr val="E1EBF6"/>
      </a:accent2>
      <a:accent3>
        <a:srgbClr val="FFFFFF"/>
      </a:accent3>
      <a:accent4>
        <a:srgbClr val="000000"/>
      </a:accent4>
      <a:accent5>
        <a:srgbClr val="D9E5F4"/>
      </a:accent5>
      <a:accent6>
        <a:srgbClr val="CCD5DF"/>
      </a:accent6>
      <a:hlink>
        <a:srgbClr val="EAEAEA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&amp;ST Onscreen Template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3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4">
        <a:dk1>
          <a:srgbClr val="333399"/>
        </a:dk1>
        <a:lt1>
          <a:srgbClr val="FFFFFF"/>
        </a:lt1>
        <a:dk2>
          <a:srgbClr val="026DC5"/>
        </a:dk2>
        <a:lt2>
          <a:srgbClr val="80808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5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6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BAD1ED"/>
        </a:accent1>
        <a:accent2>
          <a:srgbClr val="E1EBF6"/>
        </a:accent2>
        <a:accent3>
          <a:srgbClr val="FFFFFF"/>
        </a:accent3>
        <a:accent4>
          <a:srgbClr val="000000"/>
        </a:accent4>
        <a:accent5>
          <a:srgbClr val="D9E5F4"/>
        </a:accent5>
        <a:accent6>
          <a:srgbClr val="CCD5DF"/>
        </a:accent6>
        <a:hlink>
          <a:srgbClr val="EAEAE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HF Template Presentation 2014. FINAL">
  <a:themeElements>
    <a:clrScheme name="1_G&amp;ST Onscreen Template 2010 16">
      <a:dk1>
        <a:srgbClr val="000000"/>
      </a:dk1>
      <a:lt1>
        <a:srgbClr val="FFFFFF"/>
      </a:lt1>
      <a:dk2>
        <a:srgbClr val="026DC5"/>
      </a:dk2>
      <a:lt2>
        <a:srgbClr val="C0C0C0"/>
      </a:lt2>
      <a:accent1>
        <a:srgbClr val="BAD1ED"/>
      </a:accent1>
      <a:accent2>
        <a:srgbClr val="E1EBF6"/>
      </a:accent2>
      <a:accent3>
        <a:srgbClr val="FFFFFF"/>
      </a:accent3>
      <a:accent4>
        <a:srgbClr val="000000"/>
      </a:accent4>
      <a:accent5>
        <a:srgbClr val="D9E5F4"/>
      </a:accent5>
      <a:accent6>
        <a:srgbClr val="CCD5DF"/>
      </a:accent6>
      <a:hlink>
        <a:srgbClr val="EAEAEA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&amp;ST Onscreen Template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3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4">
        <a:dk1>
          <a:srgbClr val="333399"/>
        </a:dk1>
        <a:lt1>
          <a:srgbClr val="FFFFFF"/>
        </a:lt1>
        <a:dk2>
          <a:srgbClr val="026DC5"/>
        </a:dk2>
        <a:lt2>
          <a:srgbClr val="80808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5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6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BAD1ED"/>
        </a:accent1>
        <a:accent2>
          <a:srgbClr val="E1EBF6"/>
        </a:accent2>
        <a:accent3>
          <a:srgbClr val="FFFFFF"/>
        </a:accent3>
        <a:accent4>
          <a:srgbClr val="000000"/>
        </a:accent4>
        <a:accent5>
          <a:srgbClr val="D9E5F4"/>
        </a:accent5>
        <a:accent6>
          <a:srgbClr val="CCD5DF"/>
        </a:accent6>
        <a:hlink>
          <a:srgbClr val="EAEAE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aHF Template Presentation 2014. FINAL">
  <a:themeElements>
    <a:clrScheme name="1_G&amp;ST Onscreen Template 2010 16">
      <a:dk1>
        <a:srgbClr val="000000"/>
      </a:dk1>
      <a:lt1>
        <a:srgbClr val="FFFFFF"/>
      </a:lt1>
      <a:dk2>
        <a:srgbClr val="026DC5"/>
      </a:dk2>
      <a:lt2>
        <a:srgbClr val="C0C0C0"/>
      </a:lt2>
      <a:accent1>
        <a:srgbClr val="BAD1ED"/>
      </a:accent1>
      <a:accent2>
        <a:srgbClr val="E1EBF6"/>
      </a:accent2>
      <a:accent3>
        <a:srgbClr val="FFFFFF"/>
      </a:accent3>
      <a:accent4>
        <a:srgbClr val="000000"/>
      </a:accent4>
      <a:accent5>
        <a:srgbClr val="D9E5F4"/>
      </a:accent5>
      <a:accent6>
        <a:srgbClr val="CCD5DF"/>
      </a:accent6>
      <a:hlink>
        <a:srgbClr val="EAEAEA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&amp;ST Onscreen Template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3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4">
        <a:dk1>
          <a:srgbClr val="333399"/>
        </a:dk1>
        <a:lt1>
          <a:srgbClr val="FFFFFF"/>
        </a:lt1>
        <a:dk2>
          <a:srgbClr val="026DC5"/>
        </a:dk2>
        <a:lt2>
          <a:srgbClr val="80808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5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6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BAD1ED"/>
        </a:accent1>
        <a:accent2>
          <a:srgbClr val="E1EBF6"/>
        </a:accent2>
        <a:accent3>
          <a:srgbClr val="FFFFFF"/>
        </a:accent3>
        <a:accent4>
          <a:srgbClr val="000000"/>
        </a:accent4>
        <a:accent5>
          <a:srgbClr val="D9E5F4"/>
        </a:accent5>
        <a:accent6>
          <a:srgbClr val="CCD5DF"/>
        </a:accent6>
        <a:hlink>
          <a:srgbClr val="EAEAE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aHF Template Presentation 2014. FINAL">
  <a:themeElements>
    <a:clrScheme name="1_G&amp;ST Onscreen Template 2010 16">
      <a:dk1>
        <a:srgbClr val="000000"/>
      </a:dk1>
      <a:lt1>
        <a:srgbClr val="FFFFFF"/>
      </a:lt1>
      <a:dk2>
        <a:srgbClr val="026DC5"/>
      </a:dk2>
      <a:lt2>
        <a:srgbClr val="C0C0C0"/>
      </a:lt2>
      <a:accent1>
        <a:srgbClr val="BAD1ED"/>
      </a:accent1>
      <a:accent2>
        <a:srgbClr val="E1EBF6"/>
      </a:accent2>
      <a:accent3>
        <a:srgbClr val="FFFFFF"/>
      </a:accent3>
      <a:accent4>
        <a:srgbClr val="000000"/>
      </a:accent4>
      <a:accent5>
        <a:srgbClr val="D9E5F4"/>
      </a:accent5>
      <a:accent6>
        <a:srgbClr val="CCD5DF"/>
      </a:accent6>
      <a:hlink>
        <a:srgbClr val="EAEAEA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&amp;ST Onscreen Template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3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4">
        <a:dk1>
          <a:srgbClr val="333399"/>
        </a:dk1>
        <a:lt1>
          <a:srgbClr val="FFFFFF"/>
        </a:lt1>
        <a:dk2>
          <a:srgbClr val="026DC5"/>
        </a:dk2>
        <a:lt2>
          <a:srgbClr val="80808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5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6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BAD1ED"/>
        </a:accent1>
        <a:accent2>
          <a:srgbClr val="E1EBF6"/>
        </a:accent2>
        <a:accent3>
          <a:srgbClr val="FFFFFF"/>
        </a:accent3>
        <a:accent4>
          <a:srgbClr val="000000"/>
        </a:accent4>
        <a:accent5>
          <a:srgbClr val="D9E5F4"/>
        </a:accent5>
        <a:accent6>
          <a:srgbClr val="CCD5DF"/>
        </a:accent6>
        <a:hlink>
          <a:srgbClr val="EAEAE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nscreen Template">
  <a:themeElements>
    <a:clrScheme name="1_G&amp;ST Onscreen Template 2010 16">
      <a:dk1>
        <a:srgbClr val="000000"/>
      </a:dk1>
      <a:lt1>
        <a:srgbClr val="FFFFFF"/>
      </a:lt1>
      <a:dk2>
        <a:srgbClr val="026DC5"/>
      </a:dk2>
      <a:lt2>
        <a:srgbClr val="C0C0C0"/>
      </a:lt2>
      <a:accent1>
        <a:srgbClr val="BAD1ED"/>
      </a:accent1>
      <a:accent2>
        <a:srgbClr val="E1EBF6"/>
      </a:accent2>
      <a:accent3>
        <a:srgbClr val="FFFFFF"/>
      </a:accent3>
      <a:accent4>
        <a:srgbClr val="000000"/>
      </a:accent4>
      <a:accent5>
        <a:srgbClr val="D9E5F4"/>
      </a:accent5>
      <a:accent6>
        <a:srgbClr val="CCD5DF"/>
      </a:accent6>
      <a:hlink>
        <a:srgbClr val="EAEAEA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5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&amp;ST Onscreen Template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3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4">
        <a:dk1>
          <a:srgbClr val="333399"/>
        </a:dk1>
        <a:lt1>
          <a:srgbClr val="FFFFFF"/>
        </a:lt1>
        <a:dk2>
          <a:srgbClr val="026DC5"/>
        </a:dk2>
        <a:lt2>
          <a:srgbClr val="80808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5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6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BAD1ED"/>
        </a:accent1>
        <a:accent2>
          <a:srgbClr val="E1EBF6"/>
        </a:accent2>
        <a:accent3>
          <a:srgbClr val="FFFFFF"/>
        </a:accent3>
        <a:accent4>
          <a:srgbClr val="000000"/>
        </a:accent4>
        <a:accent5>
          <a:srgbClr val="D9E5F4"/>
        </a:accent5>
        <a:accent6>
          <a:srgbClr val="CCD5DF"/>
        </a:accent6>
        <a:hlink>
          <a:srgbClr val="EAEAE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nscreen Template">
  <a:themeElements>
    <a:clrScheme name="1_G&amp;ST Onscreen Template 2010 16">
      <a:dk1>
        <a:srgbClr val="000000"/>
      </a:dk1>
      <a:lt1>
        <a:srgbClr val="FFFFFF"/>
      </a:lt1>
      <a:dk2>
        <a:srgbClr val="026DC5"/>
      </a:dk2>
      <a:lt2>
        <a:srgbClr val="C0C0C0"/>
      </a:lt2>
      <a:accent1>
        <a:srgbClr val="BAD1ED"/>
      </a:accent1>
      <a:accent2>
        <a:srgbClr val="E1EBF6"/>
      </a:accent2>
      <a:accent3>
        <a:srgbClr val="FFFFFF"/>
      </a:accent3>
      <a:accent4>
        <a:srgbClr val="000000"/>
      </a:accent4>
      <a:accent5>
        <a:srgbClr val="D9E5F4"/>
      </a:accent5>
      <a:accent6>
        <a:srgbClr val="CCD5DF"/>
      </a:accent6>
      <a:hlink>
        <a:srgbClr val="EAEAEA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5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&amp;ST Onscreen Template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ST Onscreen Template 2010 13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4">
        <a:dk1>
          <a:srgbClr val="333399"/>
        </a:dk1>
        <a:lt1>
          <a:srgbClr val="FFFFFF"/>
        </a:lt1>
        <a:dk2>
          <a:srgbClr val="026DC5"/>
        </a:dk2>
        <a:lt2>
          <a:srgbClr val="80808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5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E1EBF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F3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ST Onscreen Template 2010 16">
        <a:dk1>
          <a:srgbClr val="000000"/>
        </a:dk1>
        <a:lt1>
          <a:srgbClr val="FFFFFF"/>
        </a:lt1>
        <a:dk2>
          <a:srgbClr val="026DC5"/>
        </a:dk2>
        <a:lt2>
          <a:srgbClr val="C0C0C0"/>
        </a:lt2>
        <a:accent1>
          <a:srgbClr val="BAD1ED"/>
        </a:accent1>
        <a:accent2>
          <a:srgbClr val="E1EBF6"/>
        </a:accent2>
        <a:accent3>
          <a:srgbClr val="FFFFFF"/>
        </a:accent3>
        <a:accent4>
          <a:srgbClr val="000000"/>
        </a:accent4>
        <a:accent5>
          <a:srgbClr val="D9E5F4"/>
        </a:accent5>
        <a:accent6>
          <a:srgbClr val="CCD5DF"/>
        </a:accent6>
        <a:hlink>
          <a:srgbClr val="EAEAE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777</Words>
  <Application>Microsoft Office PowerPoint</Application>
  <PresentationFormat>On-screen Show (4:3)</PresentationFormat>
  <Paragraphs>129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1_Onscreen Template</vt:lpstr>
      <vt:lpstr>SaHF Template Presentation 2014. FINAL</vt:lpstr>
      <vt:lpstr>1_SaHF Template Presentation 2014. FINAL</vt:lpstr>
      <vt:lpstr>2_SaHF Template Presentation 2014. FINAL</vt:lpstr>
      <vt:lpstr>2_Onscreen Template</vt:lpstr>
      <vt:lpstr>3_Onscreen Template</vt:lpstr>
      <vt:lpstr>Charing Cross  Local Hospital update</vt:lpstr>
      <vt:lpstr>Agenda</vt:lpstr>
      <vt:lpstr>Background</vt:lpstr>
      <vt:lpstr>   Examples of the engagement we have undertaken to develop the Local Hospital in H&amp;F</vt:lpstr>
      <vt:lpstr>Slide 5</vt:lpstr>
      <vt:lpstr>What we can anticipate to be provided in the new Charing Cross Hospital</vt:lpstr>
      <vt:lpstr>YOUR Views –tell us your experience of using a local hospital</vt:lpstr>
      <vt:lpstr>What happens between now and 2018?</vt:lpstr>
    </vt:vector>
  </TitlesOfParts>
  <Company>Westminster PCT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scope and objectives</dc:title>
  <dc:creator>cautom</dc:creator>
  <cp:lastModifiedBy>Mirabb</cp:lastModifiedBy>
  <cp:revision>101</cp:revision>
  <dcterms:created xsi:type="dcterms:W3CDTF">2014-02-14T16:33:46Z</dcterms:created>
  <dcterms:modified xsi:type="dcterms:W3CDTF">2014-04-17T10:28:06Z</dcterms:modified>
</cp:coreProperties>
</file>